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server -&gt; apache, solo estatico</a:t>
            </a:r>
          </a:p>
          <a:p>
            <a:pPr/>
            <a:r>
              <a:t>Simple, 1 persona, ¿fullstack?</a:t>
            </a:r>
          </a:p>
          <a:p>
            <a:pPr/>
            <a:r>
              <a:t>Apache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server -&gt; Java .net php….</a:t>
            </a:r>
          </a:p>
          <a:p>
            <a:pPr/>
            <a:r>
              <a:t>Simple, un frente solo</a:t>
            </a:r>
          </a:p>
          <a:p>
            <a:pPr/>
            <a:r>
              <a:t>Lamp / JVM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Aparece la figura del diseñador</a:t>
            </a:r>
          </a:p>
          <a:p>
            <a:pPr/>
            <a:r>
              <a:t>Lamp / JVM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Sumamos movil y tablet, responsive, maquetadores y ux/ui</a:t>
            </a:r>
          </a:p>
          <a:p>
            <a:pPr/>
            <a:r>
              <a:t>Maquetador pasa a backend que rellena con datos</a:t>
            </a:r>
          </a:p>
          <a:p>
            <a:pPr/>
            <a:r>
              <a:t>Lamp / JVM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 hay app front - SPA - frameworks js</a:t>
            </a:r>
          </a:p>
          <a:p>
            <a:pPr/>
            <a:r>
              <a:t>Se separan completamente front de back.</a:t>
            </a:r>
          </a:p>
          <a:p>
            <a:pPr/>
            <a:r>
              <a:t>Lamp / JVM / otros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Rest, microservicios, multiples bbdd</a:t>
            </a:r>
          </a:p>
          <a:p>
            <a:pPr/>
            <a:r>
              <a:t>Se complica el back</a:t>
            </a:r>
          </a:p>
          <a:p>
            <a:pPr/>
            <a:r>
              <a:t>Sistemas de verdad, ya no vale con un servidor, redes.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Viene el cloud, scrum, devops y lo revolucionan todo!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1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6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5.png"/><Relationship Id="rId13" Type="http://schemas.openxmlformats.org/officeDocument/2006/relationships/image" Target="../media/image11.png"/><Relationship Id="rId14" Type="http://schemas.openxmlformats.org/officeDocument/2006/relationships/image" Target="../media/image13.png"/><Relationship Id="rId15" Type="http://schemas.openxmlformats.org/officeDocument/2006/relationships/image" Target="../media/image16.png"/><Relationship Id="rId16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Relationship Id="rId9" Type="http://schemas.openxmlformats.org/officeDocument/2006/relationships/image" Target="../media/image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Relationship Id="rId10" Type="http://schemas.openxmlformats.org/officeDocument/2006/relationships/image" Target="../media/image4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1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1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1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5.png"/><Relationship Id="rId10" Type="http://schemas.openxmlformats.org/officeDocument/2006/relationships/image" Target="../media/image11.png"/><Relationship Id="rId11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50" y="55002"/>
            <a:ext cx="13596300" cy="1360599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Rectangle"/>
          <p:cNvSpPr/>
          <p:nvPr/>
        </p:nvSpPr>
        <p:spPr>
          <a:xfrm>
            <a:off x="-20868" y="11077998"/>
            <a:ext cx="24425735" cy="2663954"/>
          </a:xfrm>
          <a:prstGeom prst="rect">
            <a:avLst/>
          </a:prstGeom>
          <a:solidFill>
            <a:srgbClr val="E9E4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" name="Miguel García Sanguino…"/>
          <p:cNvSpPr txBox="1"/>
          <p:nvPr/>
        </p:nvSpPr>
        <p:spPr>
          <a:xfrm>
            <a:off x="14139307" y="2647823"/>
            <a:ext cx="9934412" cy="8420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/>
            </a:pPr>
            <a:r>
              <a:t>Miguel García Sanguino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15 años como desarrollador y gestión de equipos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 - Pequeños estudios</a:t>
            </a:r>
          </a:p>
          <a:p>
            <a:pPr algn="l">
              <a:defRPr sz="3500"/>
            </a:pPr>
            <a:r>
              <a:t> - Startups</a:t>
            </a:r>
          </a:p>
          <a:p>
            <a:pPr algn="l">
              <a:defRPr sz="3500"/>
            </a:pPr>
            <a:r>
              <a:t> - Agencias de publicidad</a:t>
            </a:r>
          </a:p>
          <a:p>
            <a:pPr algn="l">
              <a:defRPr sz="3500"/>
            </a:pPr>
            <a:r>
              <a:t> - Consultoras</a:t>
            </a:r>
          </a:p>
          <a:p>
            <a:pPr algn="l">
              <a:defRPr sz="3500"/>
            </a:pPr>
            <a:r>
              <a:t> </a:t>
            </a:r>
          </a:p>
          <a:p>
            <a:pPr algn="l">
              <a:defRPr sz="3500"/>
            </a:pPr>
            <a:r>
              <a:t> - Sites</a:t>
            </a:r>
          </a:p>
          <a:p>
            <a:pPr algn="l">
              <a:defRPr sz="3500"/>
            </a:pPr>
            <a:r>
              <a:t> - Tiendas online</a:t>
            </a:r>
          </a:p>
          <a:p>
            <a:pPr algn="l">
              <a:defRPr sz="3500"/>
            </a:pPr>
            <a:r>
              <a:t> - Juegos</a:t>
            </a:r>
          </a:p>
          <a:p>
            <a:pPr algn="l">
              <a:defRPr sz="3500"/>
            </a:pPr>
            <a:r>
              <a:t> - Aplicaciones</a:t>
            </a:r>
          </a:p>
          <a:p>
            <a:pPr algn="l">
              <a:defRPr sz="3500"/>
            </a:pPr>
            <a:r>
              <a:t> - etc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Actualmente soy Software Engineer en 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Line"/>
          <p:cNvSpPr/>
          <p:nvPr/>
        </p:nvSpPr>
        <p:spPr>
          <a:xfrm>
            <a:off x="12702858" y="3999407"/>
            <a:ext cx="4956562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89" name="Group"/>
          <p:cNvGrpSpPr/>
          <p:nvPr/>
        </p:nvGrpSpPr>
        <p:grpSpPr>
          <a:xfrm>
            <a:off x="11039493" y="8774737"/>
            <a:ext cx="1785939" cy="4263959"/>
            <a:chOff x="0" y="0"/>
            <a:chExt cx="1785937" cy="4263958"/>
          </a:xfrm>
        </p:grpSpPr>
        <p:sp>
          <p:nvSpPr>
            <p:cNvPr id="286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290" name="Line"/>
          <p:cNvSpPr/>
          <p:nvPr/>
        </p:nvSpPr>
        <p:spPr>
          <a:xfrm>
            <a:off x="5990824" y="5249563"/>
            <a:ext cx="6548083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477205" y="3440037"/>
            <a:ext cx="3242822" cy="335372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User"/>
          <p:cNvSpPr txBox="1"/>
          <p:nvPr/>
        </p:nvSpPr>
        <p:spPr>
          <a:xfrm>
            <a:off x="3414139" y="7340580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grpSp>
        <p:nvGrpSpPr>
          <p:cNvPr id="296" name="Group"/>
          <p:cNvGrpSpPr/>
          <p:nvPr/>
        </p:nvGrpSpPr>
        <p:grpSpPr>
          <a:xfrm>
            <a:off x="18384622" y="9073176"/>
            <a:ext cx="1965729" cy="4128715"/>
            <a:chOff x="0" y="0"/>
            <a:chExt cx="1965728" cy="4128714"/>
          </a:xfrm>
        </p:grpSpPr>
        <p:sp>
          <p:nvSpPr>
            <p:cNvPr id="293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sp>
        <p:nvSpPr>
          <p:cNvPr id="297" name="Line"/>
          <p:cNvSpPr/>
          <p:nvPr/>
        </p:nvSpPr>
        <p:spPr>
          <a:xfrm>
            <a:off x="13950356" y="5917459"/>
            <a:ext cx="1" cy="760855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733273" y="4711550"/>
            <a:ext cx="2235446" cy="31726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Group"/>
          <p:cNvGrpSpPr/>
          <p:nvPr/>
        </p:nvGrpSpPr>
        <p:grpSpPr>
          <a:xfrm>
            <a:off x="6345415" y="9092750"/>
            <a:ext cx="1925113" cy="4028469"/>
            <a:chOff x="178593" y="0"/>
            <a:chExt cx="1925112" cy="4028467"/>
          </a:xfrm>
        </p:grpSpPr>
        <p:sp>
          <p:nvSpPr>
            <p:cNvPr id="299" name="Oval"/>
            <p:cNvSpPr/>
            <p:nvPr/>
          </p:nvSpPr>
          <p:spPr>
            <a:xfrm>
              <a:off x="364325" y="2834258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72459" y="0"/>
              <a:ext cx="962104" cy="322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FrontEnd"/>
            <p:cNvSpPr txBox="1"/>
            <p:nvPr/>
          </p:nvSpPr>
          <p:spPr>
            <a:xfrm>
              <a:off x="178593" y="3243410"/>
              <a:ext cx="1925114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55808">
                <a:defRPr b="1" sz="312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FrontEnd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3480203" y="8826965"/>
            <a:ext cx="1506934" cy="4128927"/>
            <a:chOff x="0" y="0"/>
            <a:chExt cx="1506933" cy="4128925"/>
          </a:xfrm>
        </p:grpSpPr>
        <p:sp>
          <p:nvSpPr>
            <p:cNvPr id="303" name="Oval"/>
            <p:cNvSpPr/>
            <p:nvPr/>
          </p:nvSpPr>
          <p:spPr>
            <a:xfrm>
              <a:off x="0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29418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UX-UI"/>
            <p:cNvSpPr txBox="1"/>
            <p:nvPr/>
          </p:nvSpPr>
          <p:spPr>
            <a:xfrm>
              <a:off x="82159" y="3343868"/>
              <a:ext cx="1274019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88669">
                <a:defRPr b="1" sz="326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UX-UI</a:t>
              </a:r>
            </a:p>
          </p:txBody>
        </p:sp>
      </p:grpSp>
      <p:sp>
        <p:nvSpPr>
          <p:cNvPr id="307" name="Line"/>
          <p:cNvSpPr/>
          <p:nvPr/>
        </p:nvSpPr>
        <p:spPr>
          <a:xfrm>
            <a:off x="11095514" y="7571282"/>
            <a:ext cx="8909173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Servers"/>
          <p:cNvSpPr txBox="1"/>
          <p:nvPr/>
        </p:nvSpPr>
        <p:spPr>
          <a:xfrm>
            <a:off x="11967864" y="7793875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07933">
              <a:defRPr b="1" sz="4144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Servers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302921" y="3124298"/>
            <a:ext cx="4532668" cy="482203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13953014" y="6678313"/>
            <a:ext cx="4956562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1" name="Line"/>
          <p:cNvSpPr/>
          <p:nvPr/>
        </p:nvSpPr>
        <p:spPr>
          <a:xfrm>
            <a:off x="19968966" y="5156532"/>
            <a:ext cx="1" cy="2450469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020337" y="3358030"/>
            <a:ext cx="3499193" cy="351774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DB"/>
          <p:cNvSpPr txBox="1"/>
          <p:nvPr/>
        </p:nvSpPr>
        <p:spPr>
          <a:xfrm>
            <a:off x="17830804" y="7793875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DB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14432376" y="8437461"/>
            <a:ext cx="2235446" cy="4237682"/>
            <a:chOff x="0" y="0"/>
            <a:chExt cx="2235445" cy="4237680"/>
          </a:xfrm>
        </p:grpSpPr>
        <p:sp>
          <p:nvSpPr>
            <p:cNvPr id="314" name="Oval"/>
            <p:cNvSpPr/>
            <p:nvPr/>
          </p:nvSpPr>
          <p:spPr>
            <a:xfrm>
              <a:off x="364325" y="3039464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54599" y="0"/>
              <a:ext cx="96210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6" name="Systems"/>
            <p:cNvSpPr txBox="1"/>
            <p:nvPr/>
          </p:nvSpPr>
          <p:spPr>
            <a:xfrm>
              <a:off x="0" y="3556027"/>
              <a:ext cx="2235446" cy="681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defTabSz="821531">
                <a:defRPr b="1" sz="3400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Systems</a:t>
              </a:r>
            </a:p>
          </p:txBody>
        </p:sp>
      </p:grpSp>
      <p:grpSp>
        <p:nvGrpSpPr>
          <p:cNvPr id="321" name="Group"/>
          <p:cNvGrpSpPr/>
          <p:nvPr/>
        </p:nvGrpSpPr>
        <p:grpSpPr>
          <a:xfrm>
            <a:off x="5082257" y="8373860"/>
            <a:ext cx="1537478" cy="4038492"/>
            <a:chOff x="0" y="0"/>
            <a:chExt cx="1537476" cy="4038490"/>
          </a:xfrm>
        </p:grpSpPr>
        <p:sp>
          <p:nvSpPr>
            <p:cNvPr id="318" name="Oval"/>
            <p:cNvSpPr/>
            <p:nvPr/>
          </p:nvSpPr>
          <p:spPr>
            <a:xfrm>
              <a:off x="0" y="2844282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37756" y="0"/>
              <a:ext cx="824675" cy="3248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Layout"/>
            <p:cNvSpPr txBox="1"/>
            <p:nvPr/>
          </p:nvSpPr>
          <p:spPr>
            <a:xfrm>
              <a:off x="10721" y="3253433"/>
              <a:ext cx="152675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96885">
                <a:defRPr b="1" sz="329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Layout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"/>
          <p:cNvGrpSpPr/>
          <p:nvPr/>
        </p:nvGrpSpPr>
        <p:grpSpPr>
          <a:xfrm>
            <a:off x="17811322" y="8542564"/>
            <a:ext cx="3665825" cy="4025923"/>
            <a:chOff x="0" y="0"/>
            <a:chExt cx="3665823" cy="4025922"/>
          </a:xfrm>
        </p:grpSpPr>
        <p:sp>
          <p:nvSpPr>
            <p:cNvPr id="325" name="Oval"/>
            <p:cNvSpPr/>
            <p:nvPr/>
          </p:nvSpPr>
          <p:spPr>
            <a:xfrm>
              <a:off x="1079445" y="2852466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6" name="Product Owner"/>
            <p:cNvSpPr txBox="1"/>
            <p:nvPr/>
          </p:nvSpPr>
          <p:spPr>
            <a:xfrm>
              <a:off x="0" y="2802115"/>
              <a:ext cx="3665824" cy="1223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defTabSz="821531">
                <a:defRPr b="1" sz="3400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Product Owner</a:t>
              </a:r>
            </a:p>
          </p:txBody>
        </p:sp>
        <p:pic>
          <p:nvPicPr>
            <p:cNvPr id="32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5165" y="0"/>
              <a:ext cx="1097633" cy="3264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2" name="Group"/>
          <p:cNvGrpSpPr/>
          <p:nvPr/>
        </p:nvGrpSpPr>
        <p:grpSpPr>
          <a:xfrm>
            <a:off x="9134244" y="9304426"/>
            <a:ext cx="1785938" cy="4263960"/>
            <a:chOff x="0" y="0"/>
            <a:chExt cx="1785937" cy="4263958"/>
          </a:xfrm>
        </p:grpSpPr>
        <p:sp>
          <p:nvSpPr>
            <p:cNvPr id="329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47593">
                <a:defRPr b="1" sz="309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14567236" y="8417549"/>
            <a:ext cx="1965729" cy="4128714"/>
            <a:chOff x="0" y="0"/>
            <a:chExt cx="1965728" cy="4128714"/>
          </a:xfrm>
        </p:grpSpPr>
        <p:sp>
          <p:nvSpPr>
            <p:cNvPr id="333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3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5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grpSp>
        <p:nvGrpSpPr>
          <p:cNvPr id="340" name="Group"/>
          <p:cNvGrpSpPr/>
          <p:nvPr/>
        </p:nvGrpSpPr>
        <p:grpSpPr>
          <a:xfrm>
            <a:off x="16012627" y="9184094"/>
            <a:ext cx="2989818" cy="4397468"/>
            <a:chOff x="0" y="0"/>
            <a:chExt cx="2989817" cy="4397467"/>
          </a:xfrm>
        </p:grpSpPr>
        <p:sp>
          <p:nvSpPr>
            <p:cNvPr id="337" name="Oval"/>
            <p:cNvSpPr/>
            <p:nvPr/>
          </p:nvSpPr>
          <p:spPr>
            <a:xfrm>
              <a:off x="739372" y="3221118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3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23731" y="0"/>
              <a:ext cx="961789" cy="3520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Scrum Master"/>
            <p:cNvSpPr txBox="1"/>
            <p:nvPr/>
          </p:nvSpPr>
          <p:spPr>
            <a:xfrm>
              <a:off x="0" y="3612410"/>
              <a:ext cx="298981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813315">
                <a:defRPr b="1" sz="3366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Scrum Master</a:t>
              </a:r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12827920" y="9237672"/>
            <a:ext cx="1741311" cy="4128715"/>
            <a:chOff x="0" y="0"/>
            <a:chExt cx="1741309" cy="4128714"/>
          </a:xfrm>
        </p:grpSpPr>
        <p:sp>
          <p:nvSpPr>
            <p:cNvPr id="341" name="Oval"/>
            <p:cNvSpPr/>
            <p:nvPr/>
          </p:nvSpPr>
          <p:spPr>
            <a:xfrm>
              <a:off x="78575" y="2934505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4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2699" y="0"/>
              <a:ext cx="1092843" cy="3310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Security"/>
            <p:cNvSpPr txBox="1"/>
            <p:nvPr/>
          </p:nvSpPr>
          <p:spPr>
            <a:xfrm>
              <a:off x="0" y="3343656"/>
              <a:ext cx="1741310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64024">
                <a:defRPr b="1" sz="316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Security</a:t>
              </a:r>
            </a:p>
          </p:txBody>
        </p:sp>
      </p:grpSp>
      <p:sp>
        <p:nvSpPr>
          <p:cNvPr id="345" name="Line"/>
          <p:cNvSpPr/>
          <p:nvPr/>
        </p:nvSpPr>
        <p:spPr>
          <a:xfrm>
            <a:off x="12702858" y="3820813"/>
            <a:ext cx="4956562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Line"/>
          <p:cNvSpPr/>
          <p:nvPr/>
        </p:nvSpPr>
        <p:spPr>
          <a:xfrm>
            <a:off x="5990824" y="5070969"/>
            <a:ext cx="6548083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3477205" y="3261443"/>
            <a:ext cx="3242822" cy="335372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User"/>
          <p:cNvSpPr txBox="1"/>
          <p:nvPr/>
        </p:nvSpPr>
        <p:spPr>
          <a:xfrm>
            <a:off x="3414139" y="7161986"/>
            <a:ext cx="2235446" cy="78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349" name="Line"/>
          <p:cNvSpPr/>
          <p:nvPr/>
        </p:nvSpPr>
        <p:spPr>
          <a:xfrm>
            <a:off x="13950356" y="5738865"/>
            <a:ext cx="1" cy="760855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flipH="1">
            <a:off x="4733273" y="4532957"/>
            <a:ext cx="2235446" cy="3172672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Line"/>
          <p:cNvSpPr/>
          <p:nvPr/>
        </p:nvSpPr>
        <p:spPr>
          <a:xfrm>
            <a:off x="11095514" y="7392688"/>
            <a:ext cx="8909173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2" name="Servers"/>
          <p:cNvSpPr txBox="1"/>
          <p:nvPr/>
        </p:nvSpPr>
        <p:spPr>
          <a:xfrm>
            <a:off x="11967864" y="7615281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07933">
              <a:defRPr b="1" sz="4144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Servers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302921" y="2945704"/>
            <a:ext cx="4532668" cy="482203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Line"/>
          <p:cNvSpPr/>
          <p:nvPr/>
        </p:nvSpPr>
        <p:spPr>
          <a:xfrm>
            <a:off x="13953014" y="6499719"/>
            <a:ext cx="4956562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5" name="Line"/>
          <p:cNvSpPr/>
          <p:nvPr/>
        </p:nvSpPr>
        <p:spPr>
          <a:xfrm>
            <a:off x="19968966" y="4977938"/>
            <a:ext cx="1" cy="2450470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020337" y="3179436"/>
            <a:ext cx="3499193" cy="351774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DB"/>
          <p:cNvSpPr txBox="1"/>
          <p:nvPr/>
        </p:nvSpPr>
        <p:spPr>
          <a:xfrm>
            <a:off x="17830804" y="7615281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DB</a:t>
            </a:r>
          </a:p>
        </p:txBody>
      </p:sp>
      <p:grpSp>
        <p:nvGrpSpPr>
          <p:cNvPr id="361" name="Group"/>
          <p:cNvGrpSpPr/>
          <p:nvPr/>
        </p:nvGrpSpPr>
        <p:grpSpPr>
          <a:xfrm>
            <a:off x="6166821" y="9092750"/>
            <a:ext cx="1925113" cy="4028469"/>
            <a:chOff x="178593" y="0"/>
            <a:chExt cx="1925112" cy="4028467"/>
          </a:xfrm>
        </p:grpSpPr>
        <p:sp>
          <p:nvSpPr>
            <p:cNvPr id="358" name="Oval"/>
            <p:cNvSpPr/>
            <p:nvPr/>
          </p:nvSpPr>
          <p:spPr>
            <a:xfrm>
              <a:off x="364325" y="2834258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72459" y="0"/>
              <a:ext cx="962104" cy="322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FrontEnd"/>
            <p:cNvSpPr txBox="1"/>
            <p:nvPr/>
          </p:nvSpPr>
          <p:spPr>
            <a:xfrm>
              <a:off x="178593" y="3243410"/>
              <a:ext cx="1925114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55808">
                <a:defRPr b="1" sz="312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FrontEnd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3301609" y="8826965"/>
            <a:ext cx="1506935" cy="4128927"/>
            <a:chOff x="0" y="0"/>
            <a:chExt cx="1506933" cy="4128925"/>
          </a:xfrm>
        </p:grpSpPr>
        <p:sp>
          <p:nvSpPr>
            <p:cNvPr id="362" name="Oval"/>
            <p:cNvSpPr/>
            <p:nvPr/>
          </p:nvSpPr>
          <p:spPr>
            <a:xfrm>
              <a:off x="0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63" name="Image" descr="Image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29418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4" name="UX-UI"/>
            <p:cNvSpPr txBox="1"/>
            <p:nvPr/>
          </p:nvSpPr>
          <p:spPr>
            <a:xfrm>
              <a:off x="82159" y="3343868"/>
              <a:ext cx="1274019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88669">
                <a:defRPr b="1" sz="326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UX-UI</a:t>
              </a: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4903663" y="8373860"/>
            <a:ext cx="1537478" cy="4038492"/>
            <a:chOff x="0" y="0"/>
            <a:chExt cx="1537476" cy="4038490"/>
          </a:xfrm>
        </p:grpSpPr>
        <p:sp>
          <p:nvSpPr>
            <p:cNvPr id="366" name="Oval"/>
            <p:cNvSpPr/>
            <p:nvPr/>
          </p:nvSpPr>
          <p:spPr>
            <a:xfrm>
              <a:off x="0" y="2844282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67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337756" y="0"/>
              <a:ext cx="824675" cy="3248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8" name="Layout"/>
            <p:cNvSpPr txBox="1"/>
            <p:nvPr/>
          </p:nvSpPr>
          <p:spPr>
            <a:xfrm>
              <a:off x="10721" y="3253433"/>
              <a:ext cx="152675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96885">
                <a:defRPr b="1" sz="329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Layout</a:t>
              </a:r>
            </a:p>
          </p:txBody>
        </p:sp>
      </p:grpSp>
      <p:grpSp>
        <p:nvGrpSpPr>
          <p:cNvPr id="373" name="Group"/>
          <p:cNvGrpSpPr/>
          <p:nvPr/>
        </p:nvGrpSpPr>
        <p:grpSpPr>
          <a:xfrm>
            <a:off x="10510235" y="8417548"/>
            <a:ext cx="2235447" cy="4719885"/>
            <a:chOff x="0" y="0"/>
            <a:chExt cx="2235445" cy="4719883"/>
          </a:xfrm>
        </p:grpSpPr>
        <p:sp>
          <p:nvSpPr>
            <p:cNvPr id="370" name="Oval"/>
            <p:cNvSpPr/>
            <p:nvPr/>
          </p:nvSpPr>
          <p:spPr>
            <a:xfrm>
              <a:off x="364325" y="3039464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71" name="Image" descr="Image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54599" y="0"/>
              <a:ext cx="96210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2" name="Operations…"/>
            <p:cNvSpPr txBox="1"/>
            <p:nvPr/>
          </p:nvSpPr>
          <p:spPr>
            <a:xfrm>
              <a:off x="0" y="3448615"/>
              <a:ext cx="2235446" cy="12712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/>
            <a:p>
              <a:pPr defTabSz="747593">
                <a:defRPr b="1" sz="309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Operations</a:t>
              </a:r>
            </a:p>
            <a:p>
              <a:pPr defTabSz="747593">
                <a:defRPr b="1" sz="309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QA</a:t>
              </a:r>
            </a:p>
          </p:txBody>
        </p:sp>
      </p:grpSp>
      <p:pic>
        <p:nvPicPr>
          <p:cNvPr id="374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928690" y="735180"/>
            <a:ext cx="3242821" cy="3457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1593.pdf" descr="159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912" y="3465584"/>
            <a:ext cx="21823264" cy="8729307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evolución"/>
          <p:cNvSpPr txBox="1"/>
          <p:nvPr/>
        </p:nvSpPr>
        <p:spPr>
          <a:xfrm>
            <a:off x="9628797" y="11889934"/>
            <a:ext cx="512640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evolución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data_storage_set.pdf" descr="data_storage_se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2713" y="174938"/>
            <a:ext cx="17011273" cy="13950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688" y="973725"/>
            <a:ext cx="7714537" cy="5212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427" y="6200460"/>
            <a:ext cx="7603265" cy="7088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720.pdf" descr="72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4" y="-1480524"/>
            <a:ext cx="24364572" cy="15662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08E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"/>
          <p:cNvGrpSpPr/>
          <p:nvPr/>
        </p:nvGrpSpPr>
        <p:grpSpPr>
          <a:xfrm>
            <a:off x="3867054" y="-371349"/>
            <a:ext cx="16649892" cy="13838863"/>
            <a:chOff x="0" y="0"/>
            <a:chExt cx="16649890" cy="13838862"/>
          </a:xfrm>
        </p:grpSpPr>
        <p:grpSp>
          <p:nvGrpSpPr>
            <p:cNvPr id="389" name="Group"/>
            <p:cNvGrpSpPr/>
            <p:nvPr/>
          </p:nvGrpSpPr>
          <p:grpSpPr>
            <a:xfrm>
              <a:off x="0" y="2445454"/>
              <a:ext cx="16649891" cy="11393409"/>
              <a:chOff x="0" y="0"/>
              <a:chExt cx="16649890" cy="11393407"/>
            </a:xfrm>
          </p:grpSpPr>
          <p:pic>
            <p:nvPicPr>
              <p:cNvPr id="38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6649891" cy="113934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8" name="3D"/>
              <p:cNvSpPr txBox="1"/>
              <p:nvPr/>
            </p:nvSpPr>
            <p:spPr>
              <a:xfrm>
                <a:off x="14647223" y="3104801"/>
                <a:ext cx="1468876" cy="135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5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3D</a:t>
                </a:r>
              </a:p>
            </p:txBody>
          </p:sp>
        </p:grpSp>
        <p:pic>
          <p:nvPicPr>
            <p:cNvPr id="390" name="584.pdf" descr="584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84907" y="0"/>
              <a:ext cx="8880077" cy="8880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2143" y="284670"/>
            <a:ext cx="13959714" cy="1314666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WATERFALL"/>
          <p:cNvSpPr txBox="1"/>
          <p:nvPr/>
        </p:nvSpPr>
        <p:spPr>
          <a:xfrm>
            <a:off x="19202049" y="12729985"/>
            <a:ext cx="521705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WATERFALL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1182.pdf" descr="118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8138" y="-394014"/>
            <a:ext cx="24740276" cy="1450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"/>
          <p:cNvGrpSpPr/>
          <p:nvPr/>
        </p:nvGrpSpPr>
        <p:grpSpPr>
          <a:xfrm>
            <a:off x="5577204" y="5822211"/>
            <a:ext cx="11670364" cy="8362078"/>
            <a:chOff x="0" y="0"/>
            <a:chExt cx="11670363" cy="8362076"/>
          </a:xfrm>
        </p:grpSpPr>
        <p:pic>
          <p:nvPicPr>
            <p:cNvPr id="398" name="1166.pdf" descr="1166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976" y="0"/>
              <a:ext cx="11654329" cy="8012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Rectangle"/>
            <p:cNvSpPr/>
            <p:nvPr/>
          </p:nvSpPr>
          <p:spPr>
            <a:xfrm>
              <a:off x="10557577" y="496838"/>
              <a:ext cx="1112787" cy="7865239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0" name="Rectangle"/>
            <p:cNvSpPr/>
            <p:nvPr/>
          </p:nvSpPr>
          <p:spPr>
            <a:xfrm>
              <a:off x="0" y="149703"/>
              <a:ext cx="1112786" cy="7865239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402" name="1578.pdf" descr="1578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8438" y="448075"/>
            <a:ext cx="18303024" cy="5860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Howwouldyoulikeyourproject.png" descr="Howwouldyoulikeyourproj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7235" y="3259697"/>
            <a:ext cx="9489529" cy="7196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oupe_people_01_01S.pdf" descr="Groupe_people_01_01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49304" y="-71303"/>
            <a:ext cx="27682608" cy="13858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56" y="3986337"/>
            <a:ext cx="24553313" cy="8080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agileVsWaterfall.png" descr="agileVsWaterfall.png"/>
          <p:cNvPicPr>
            <a:picLocks noChangeAspect="1"/>
          </p:cNvPicPr>
          <p:nvPr/>
        </p:nvPicPr>
        <p:blipFill>
          <a:blip r:embed="rId2">
            <a:extLst/>
          </a:blip>
          <a:srcRect l="4152" t="18373" r="7970" b="33406"/>
          <a:stretch>
            <a:fillRect/>
          </a:stretch>
        </p:blipFill>
        <p:spPr>
          <a:xfrm>
            <a:off x="-84962" y="4080882"/>
            <a:ext cx="24836046" cy="972628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Valor vs riesgo"/>
          <p:cNvSpPr txBox="1"/>
          <p:nvPr/>
        </p:nvSpPr>
        <p:spPr>
          <a:xfrm>
            <a:off x="8250986" y="1133541"/>
            <a:ext cx="788202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Valor vs riesgo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7177" y="2258841"/>
            <a:ext cx="6969646" cy="74203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412" name="Revisiones periódicas"/>
          <p:cNvSpPr txBox="1"/>
          <p:nvPr/>
        </p:nvSpPr>
        <p:spPr>
          <a:xfrm>
            <a:off x="6740474" y="10451155"/>
            <a:ext cx="1090305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Revisiones periódicas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7072"/>
            <a:ext cx="24384000" cy="1180185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ectangle"/>
          <p:cNvSpPr/>
          <p:nvPr/>
        </p:nvSpPr>
        <p:spPr>
          <a:xfrm>
            <a:off x="1120364" y="1393701"/>
            <a:ext cx="20842225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6" name="Rectangle"/>
          <p:cNvSpPr/>
          <p:nvPr/>
        </p:nvSpPr>
        <p:spPr>
          <a:xfrm>
            <a:off x="1120364" y="7741509"/>
            <a:ext cx="20842225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7072"/>
            <a:ext cx="24384000" cy="11801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551.pdf" descr="55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5412" y="-1017588"/>
            <a:ext cx="13973071" cy="1397307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Escalar"/>
          <p:cNvSpPr txBox="1"/>
          <p:nvPr/>
        </p:nvSpPr>
        <p:spPr>
          <a:xfrm>
            <a:off x="10216946" y="12270934"/>
            <a:ext cx="395010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Escalar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26982.pdf" descr="2698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22860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"/>
          <p:cNvGrpSpPr/>
          <p:nvPr/>
        </p:nvGrpSpPr>
        <p:grpSpPr>
          <a:xfrm>
            <a:off x="7119550" y="2533629"/>
            <a:ext cx="4673560" cy="5119412"/>
            <a:chOff x="0" y="0"/>
            <a:chExt cx="4673558" cy="5119411"/>
          </a:xfrm>
        </p:grpSpPr>
        <p:grpSp>
          <p:nvGrpSpPr>
            <p:cNvPr id="427" name="Group"/>
            <p:cNvGrpSpPr/>
            <p:nvPr/>
          </p:nvGrpSpPr>
          <p:grpSpPr>
            <a:xfrm>
              <a:off x="0" y="0"/>
              <a:ext cx="1881898" cy="4491926"/>
              <a:chOff x="0" y="0"/>
              <a:chExt cx="1881897" cy="4491925"/>
            </a:xfrm>
          </p:grpSpPr>
          <p:sp>
            <p:nvSpPr>
              <p:cNvPr id="425" name="Oval"/>
              <p:cNvSpPr/>
              <p:nvPr/>
            </p:nvSpPr>
            <p:spPr>
              <a:xfrm>
                <a:off x="0" y="3664686"/>
                <a:ext cx="1881898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2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8401" y="0"/>
                <a:ext cx="1541958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30" name="Group"/>
            <p:cNvGrpSpPr/>
            <p:nvPr/>
          </p:nvGrpSpPr>
          <p:grpSpPr>
            <a:xfrm>
              <a:off x="2791661" y="752676"/>
              <a:ext cx="1881898" cy="4366736"/>
              <a:chOff x="0" y="0"/>
              <a:chExt cx="1881897" cy="4366735"/>
            </a:xfrm>
          </p:grpSpPr>
          <p:sp>
            <p:nvSpPr>
              <p:cNvPr id="428" name="Oval"/>
              <p:cNvSpPr/>
              <p:nvPr/>
            </p:nvSpPr>
            <p:spPr>
              <a:xfrm>
                <a:off x="0" y="3539495"/>
                <a:ext cx="1881898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2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8480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4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9842" y="1194559"/>
            <a:ext cx="777808" cy="1198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12442" y="1931159"/>
            <a:ext cx="777808" cy="1198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roup"/>
          <p:cNvGrpSpPr/>
          <p:nvPr/>
        </p:nvGrpSpPr>
        <p:grpSpPr>
          <a:xfrm>
            <a:off x="6820694" y="2499547"/>
            <a:ext cx="8186112" cy="5906207"/>
            <a:chOff x="0" y="0"/>
            <a:chExt cx="8186111" cy="5906206"/>
          </a:xfrm>
        </p:grpSpPr>
        <p:grpSp>
          <p:nvGrpSpPr>
            <p:cNvPr id="438" name="Group"/>
            <p:cNvGrpSpPr/>
            <p:nvPr/>
          </p:nvGrpSpPr>
          <p:grpSpPr>
            <a:xfrm>
              <a:off x="0" y="34081"/>
              <a:ext cx="2454853" cy="5156046"/>
              <a:chOff x="0" y="0"/>
              <a:chExt cx="2454852" cy="5156045"/>
            </a:xfrm>
          </p:grpSpPr>
          <p:sp>
            <p:nvSpPr>
              <p:cNvPr id="435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3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37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442" name="Group"/>
            <p:cNvGrpSpPr/>
            <p:nvPr/>
          </p:nvGrpSpPr>
          <p:grpSpPr>
            <a:xfrm>
              <a:off x="2162027" y="786758"/>
              <a:ext cx="3738878" cy="5119449"/>
              <a:chOff x="0" y="0"/>
              <a:chExt cx="3738877" cy="5119448"/>
            </a:xfrm>
          </p:grpSpPr>
          <p:sp>
            <p:nvSpPr>
              <p:cNvPr id="439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4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1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46" name="Group"/>
            <p:cNvGrpSpPr/>
            <p:nvPr/>
          </p:nvGrpSpPr>
          <p:grpSpPr>
            <a:xfrm>
              <a:off x="5374144" y="0"/>
              <a:ext cx="2811968" cy="5224210"/>
              <a:chOff x="0" y="0"/>
              <a:chExt cx="2811966" cy="5224209"/>
            </a:xfrm>
          </p:grpSpPr>
          <p:sp>
            <p:nvSpPr>
              <p:cNvPr id="443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4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5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roup"/>
          <p:cNvGrpSpPr/>
          <p:nvPr/>
        </p:nvGrpSpPr>
        <p:grpSpPr>
          <a:xfrm>
            <a:off x="6820694" y="2499547"/>
            <a:ext cx="11223504" cy="6008954"/>
            <a:chOff x="0" y="0"/>
            <a:chExt cx="11223503" cy="6008953"/>
          </a:xfrm>
        </p:grpSpPr>
        <p:grpSp>
          <p:nvGrpSpPr>
            <p:cNvPr id="452" name="Group"/>
            <p:cNvGrpSpPr/>
            <p:nvPr/>
          </p:nvGrpSpPr>
          <p:grpSpPr>
            <a:xfrm>
              <a:off x="7358346" y="684011"/>
              <a:ext cx="3865158" cy="5324943"/>
              <a:chOff x="0" y="0"/>
              <a:chExt cx="3865156" cy="5324942"/>
            </a:xfrm>
          </p:grpSpPr>
          <p:sp>
            <p:nvSpPr>
              <p:cNvPr id="449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5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1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56" name="Group"/>
            <p:cNvGrpSpPr/>
            <p:nvPr/>
          </p:nvGrpSpPr>
          <p:grpSpPr>
            <a:xfrm>
              <a:off x="0" y="34081"/>
              <a:ext cx="2454853" cy="5156046"/>
              <a:chOff x="0" y="0"/>
              <a:chExt cx="2454852" cy="5156045"/>
            </a:xfrm>
          </p:grpSpPr>
          <p:sp>
            <p:nvSpPr>
              <p:cNvPr id="453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5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5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460" name="Group"/>
            <p:cNvGrpSpPr/>
            <p:nvPr/>
          </p:nvGrpSpPr>
          <p:grpSpPr>
            <a:xfrm>
              <a:off x="2162027" y="786758"/>
              <a:ext cx="3738878" cy="5119449"/>
              <a:chOff x="0" y="0"/>
              <a:chExt cx="3738877" cy="5119448"/>
            </a:xfrm>
          </p:grpSpPr>
          <p:sp>
            <p:nvSpPr>
              <p:cNvPr id="457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5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9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64" name="Group"/>
            <p:cNvGrpSpPr/>
            <p:nvPr/>
          </p:nvGrpSpPr>
          <p:grpSpPr>
            <a:xfrm>
              <a:off x="5374144" y="0"/>
              <a:ext cx="2811968" cy="5224210"/>
              <a:chOff x="0" y="0"/>
              <a:chExt cx="2811966" cy="5224209"/>
            </a:xfrm>
          </p:grpSpPr>
          <p:sp>
            <p:nvSpPr>
              <p:cNvPr id="461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63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20945431.pdf" descr="2094543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0"/>
            <a:ext cx="2057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roup"/>
          <p:cNvGrpSpPr/>
          <p:nvPr/>
        </p:nvGrpSpPr>
        <p:grpSpPr>
          <a:xfrm>
            <a:off x="4280796" y="2499547"/>
            <a:ext cx="13763402" cy="6245095"/>
            <a:chOff x="0" y="0"/>
            <a:chExt cx="13763401" cy="6245094"/>
          </a:xfrm>
        </p:grpSpPr>
        <p:grpSp>
          <p:nvGrpSpPr>
            <p:cNvPr id="470" name="Group"/>
            <p:cNvGrpSpPr/>
            <p:nvPr/>
          </p:nvGrpSpPr>
          <p:grpSpPr>
            <a:xfrm>
              <a:off x="9898244" y="684011"/>
              <a:ext cx="3865158" cy="5324943"/>
              <a:chOff x="0" y="0"/>
              <a:chExt cx="3865156" cy="5324942"/>
            </a:xfrm>
          </p:grpSpPr>
          <p:sp>
            <p:nvSpPr>
              <p:cNvPr id="467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6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69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74" name="Group"/>
            <p:cNvGrpSpPr/>
            <p:nvPr/>
          </p:nvGrpSpPr>
          <p:grpSpPr>
            <a:xfrm>
              <a:off x="2539898" y="34081"/>
              <a:ext cx="2454853" cy="5156046"/>
              <a:chOff x="0" y="0"/>
              <a:chExt cx="2454852" cy="5156045"/>
            </a:xfrm>
          </p:grpSpPr>
          <p:sp>
            <p:nvSpPr>
              <p:cNvPr id="471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7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3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478" name="Group"/>
            <p:cNvGrpSpPr/>
            <p:nvPr/>
          </p:nvGrpSpPr>
          <p:grpSpPr>
            <a:xfrm>
              <a:off x="4701925" y="786758"/>
              <a:ext cx="3738878" cy="5119449"/>
              <a:chOff x="0" y="0"/>
              <a:chExt cx="3738877" cy="5119448"/>
            </a:xfrm>
          </p:grpSpPr>
          <p:sp>
            <p:nvSpPr>
              <p:cNvPr id="475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7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7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82" name="Group"/>
            <p:cNvGrpSpPr/>
            <p:nvPr/>
          </p:nvGrpSpPr>
          <p:grpSpPr>
            <a:xfrm>
              <a:off x="7914043" y="0"/>
              <a:ext cx="2811967" cy="5224210"/>
              <a:chOff x="0" y="0"/>
              <a:chExt cx="2811966" cy="5224209"/>
            </a:xfrm>
          </p:grpSpPr>
          <p:sp>
            <p:nvSpPr>
              <p:cNvPr id="479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8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1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  <p:grpSp>
          <p:nvGrpSpPr>
            <p:cNvPr id="486" name="Group"/>
            <p:cNvGrpSpPr/>
            <p:nvPr/>
          </p:nvGrpSpPr>
          <p:grpSpPr>
            <a:xfrm>
              <a:off x="0" y="1201723"/>
              <a:ext cx="3244482" cy="5043372"/>
              <a:chOff x="0" y="0"/>
              <a:chExt cx="3244481" cy="5043371"/>
            </a:xfrm>
          </p:grpSpPr>
          <p:sp>
            <p:nvSpPr>
              <p:cNvPr id="483" name="Oval"/>
              <p:cNvSpPr/>
              <p:nvPr/>
            </p:nvSpPr>
            <p:spPr>
              <a:xfrm>
                <a:off x="655525" y="355201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8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77324" y="0"/>
                <a:ext cx="1029875" cy="4056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5" name="Negocio"/>
              <p:cNvSpPr txBox="1"/>
              <p:nvPr/>
            </p:nvSpPr>
            <p:spPr>
              <a:xfrm>
                <a:off x="0" y="4062971"/>
                <a:ext cx="3244482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roup"/>
          <p:cNvGrpSpPr/>
          <p:nvPr/>
        </p:nvGrpSpPr>
        <p:grpSpPr>
          <a:xfrm>
            <a:off x="4280796" y="2499547"/>
            <a:ext cx="16327088" cy="6317893"/>
            <a:chOff x="0" y="0"/>
            <a:chExt cx="16327086" cy="6317892"/>
          </a:xfrm>
        </p:grpSpPr>
        <p:grpSp>
          <p:nvGrpSpPr>
            <p:cNvPr id="492" name="Group"/>
            <p:cNvGrpSpPr/>
            <p:nvPr/>
          </p:nvGrpSpPr>
          <p:grpSpPr>
            <a:xfrm>
              <a:off x="9898244" y="684011"/>
              <a:ext cx="3865158" cy="5324943"/>
              <a:chOff x="0" y="0"/>
              <a:chExt cx="3865156" cy="5324942"/>
            </a:xfrm>
          </p:grpSpPr>
          <p:sp>
            <p:nvSpPr>
              <p:cNvPr id="489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9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1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496" name="Group"/>
            <p:cNvGrpSpPr/>
            <p:nvPr/>
          </p:nvGrpSpPr>
          <p:grpSpPr>
            <a:xfrm>
              <a:off x="2539898" y="34081"/>
              <a:ext cx="2454853" cy="5156046"/>
              <a:chOff x="0" y="0"/>
              <a:chExt cx="2454852" cy="5156045"/>
            </a:xfrm>
          </p:grpSpPr>
          <p:sp>
            <p:nvSpPr>
              <p:cNvPr id="493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9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5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00" name="Group"/>
            <p:cNvGrpSpPr/>
            <p:nvPr/>
          </p:nvGrpSpPr>
          <p:grpSpPr>
            <a:xfrm>
              <a:off x="4701925" y="786758"/>
              <a:ext cx="3738878" cy="5119449"/>
              <a:chOff x="0" y="0"/>
              <a:chExt cx="3738877" cy="5119448"/>
            </a:xfrm>
          </p:grpSpPr>
          <p:sp>
            <p:nvSpPr>
              <p:cNvPr id="497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49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9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04" name="Group"/>
            <p:cNvGrpSpPr/>
            <p:nvPr/>
          </p:nvGrpSpPr>
          <p:grpSpPr>
            <a:xfrm>
              <a:off x="7914043" y="0"/>
              <a:ext cx="2811967" cy="5224210"/>
              <a:chOff x="0" y="0"/>
              <a:chExt cx="2811966" cy="5224209"/>
            </a:xfrm>
          </p:grpSpPr>
          <p:sp>
            <p:nvSpPr>
              <p:cNvPr id="501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0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3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  <p:grpSp>
          <p:nvGrpSpPr>
            <p:cNvPr id="508" name="Group"/>
            <p:cNvGrpSpPr/>
            <p:nvPr/>
          </p:nvGrpSpPr>
          <p:grpSpPr>
            <a:xfrm>
              <a:off x="0" y="1201723"/>
              <a:ext cx="3244482" cy="5043372"/>
              <a:chOff x="0" y="0"/>
              <a:chExt cx="3244481" cy="5043371"/>
            </a:xfrm>
          </p:grpSpPr>
          <p:sp>
            <p:nvSpPr>
              <p:cNvPr id="505" name="Oval"/>
              <p:cNvSpPr/>
              <p:nvPr/>
            </p:nvSpPr>
            <p:spPr>
              <a:xfrm>
                <a:off x="655525" y="355201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0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77324" y="0"/>
                <a:ext cx="1029875" cy="4056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7" name="Negocio"/>
              <p:cNvSpPr txBox="1"/>
              <p:nvPr/>
            </p:nvSpPr>
            <p:spPr>
              <a:xfrm>
                <a:off x="0" y="4062971"/>
                <a:ext cx="3244482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12" name="Group"/>
            <p:cNvGrpSpPr/>
            <p:nvPr/>
          </p:nvGrpSpPr>
          <p:grpSpPr>
            <a:xfrm>
              <a:off x="12645571" y="1188381"/>
              <a:ext cx="3681516" cy="5129512"/>
              <a:chOff x="0" y="0"/>
              <a:chExt cx="3681514" cy="5129511"/>
            </a:xfrm>
          </p:grpSpPr>
          <p:sp>
            <p:nvSpPr>
              <p:cNvPr id="509" name="Oval"/>
              <p:cNvSpPr/>
              <p:nvPr/>
            </p:nvSpPr>
            <p:spPr>
              <a:xfrm>
                <a:off x="899808" y="3795761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1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262311" y="0"/>
                <a:ext cx="1201500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1" name="Developer"/>
              <p:cNvSpPr txBox="1"/>
              <p:nvPr/>
            </p:nvSpPr>
            <p:spPr>
              <a:xfrm>
                <a:off x="0" y="3541918"/>
                <a:ext cx="3681515" cy="1587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roup"/>
          <p:cNvGrpSpPr/>
          <p:nvPr/>
        </p:nvGrpSpPr>
        <p:grpSpPr>
          <a:xfrm>
            <a:off x="2321828" y="2499547"/>
            <a:ext cx="18286055" cy="7491165"/>
            <a:chOff x="0" y="0"/>
            <a:chExt cx="18286054" cy="7491164"/>
          </a:xfrm>
        </p:grpSpPr>
        <p:grpSp>
          <p:nvGrpSpPr>
            <p:cNvPr id="518" name="Group"/>
            <p:cNvGrpSpPr/>
            <p:nvPr/>
          </p:nvGrpSpPr>
          <p:grpSpPr>
            <a:xfrm>
              <a:off x="11857212" y="684011"/>
              <a:ext cx="3865158" cy="5324943"/>
              <a:chOff x="0" y="0"/>
              <a:chExt cx="3865156" cy="5324942"/>
            </a:xfrm>
          </p:grpSpPr>
          <p:sp>
            <p:nvSpPr>
              <p:cNvPr id="515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1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7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498866" y="34081"/>
              <a:ext cx="2454853" cy="5156046"/>
              <a:chOff x="0" y="0"/>
              <a:chExt cx="2454852" cy="5156045"/>
            </a:xfrm>
          </p:grpSpPr>
          <p:sp>
            <p:nvSpPr>
              <p:cNvPr id="519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2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1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26" name="Group"/>
            <p:cNvGrpSpPr/>
            <p:nvPr/>
          </p:nvGrpSpPr>
          <p:grpSpPr>
            <a:xfrm>
              <a:off x="0" y="2335119"/>
              <a:ext cx="2981651" cy="5156046"/>
              <a:chOff x="0" y="0"/>
              <a:chExt cx="2981650" cy="5156045"/>
            </a:xfrm>
          </p:grpSpPr>
          <p:sp>
            <p:nvSpPr>
              <p:cNvPr id="523" name="Oval"/>
              <p:cNvSpPr/>
              <p:nvPr/>
            </p:nvSpPr>
            <p:spPr>
              <a:xfrm>
                <a:off x="5016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2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69059" y="0"/>
                <a:ext cx="1364770" cy="41341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5" name="Security"/>
              <p:cNvSpPr txBox="1"/>
              <p:nvPr/>
            </p:nvSpPr>
            <p:spPr>
              <a:xfrm>
                <a:off x="0" y="4175645"/>
                <a:ext cx="2981651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Security</a:t>
                </a: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6660893" y="786758"/>
              <a:ext cx="3738878" cy="5119449"/>
              <a:chOff x="0" y="0"/>
              <a:chExt cx="3738877" cy="5119448"/>
            </a:xfrm>
          </p:grpSpPr>
          <p:sp>
            <p:nvSpPr>
              <p:cNvPr id="527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2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9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34" name="Group"/>
            <p:cNvGrpSpPr/>
            <p:nvPr/>
          </p:nvGrpSpPr>
          <p:grpSpPr>
            <a:xfrm>
              <a:off x="9873011" y="0"/>
              <a:ext cx="2811967" cy="5224210"/>
              <a:chOff x="0" y="0"/>
              <a:chExt cx="2811966" cy="5224209"/>
            </a:xfrm>
          </p:grpSpPr>
          <p:sp>
            <p:nvSpPr>
              <p:cNvPr id="531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3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3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  <p:grpSp>
          <p:nvGrpSpPr>
            <p:cNvPr id="538" name="Group"/>
            <p:cNvGrpSpPr/>
            <p:nvPr/>
          </p:nvGrpSpPr>
          <p:grpSpPr>
            <a:xfrm>
              <a:off x="1958968" y="1201723"/>
              <a:ext cx="3244483" cy="5043372"/>
              <a:chOff x="0" y="0"/>
              <a:chExt cx="3244481" cy="5043371"/>
            </a:xfrm>
          </p:grpSpPr>
          <p:sp>
            <p:nvSpPr>
              <p:cNvPr id="535" name="Oval"/>
              <p:cNvSpPr/>
              <p:nvPr/>
            </p:nvSpPr>
            <p:spPr>
              <a:xfrm>
                <a:off x="655525" y="355201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3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77324" y="0"/>
                <a:ext cx="1029875" cy="4056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7" name="Negocio"/>
              <p:cNvSpPr txBox="1"/>
              <p:nvPr/>
            </p:nvSpPr>
            <p:spPr>
              <a:xfrm>
                <a:off x="0" y="4062971"/>
                <a:ext cx="3244482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42" name="Group"/>
            <p:cNvGrpSpPr/>
            <p:nvPr/>
          </p:nvGrpSpPr>
          <p:grpSpPr>
            <a:xfrm>
              <a:off x="14604539" y="1188381"/>
              <a:ext cx="3681516" cy="5129512"/>
              <a:chOff x="0" y="0"/>
              <a:chExt cx="3681514" cy="5129511"/>
            </a:xfrm>
          </p:grpSpPr>
          <p:sp>
            <p:nvSpPr>
              <p:cNvPr id="539" name="Oval"/>
              <p:cNvSpPr/>
              <p:nvPr/>
            </p:nvSpPr>
            <p:spPr>
              <a:xfrm>
                <a:off x="899808" y="3795761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4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62311" y="0"/>
                <a:ext cx="1201500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1" name="Developer"/>
              <p:cNvSpPr txBox="1"/>
              <p:nvPr/>
            </p:nvSpPr>
            <p:spPr>
              <a:xfrm>
                <a:off x="0" y="3541918"/>
                <a:ext cx="3681515" cy="1587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roup"/>
          <p:cNvGrpSpPr/>
          <p:nvPr/>
        </p:nvGrpSpPr>
        <p:grpSpPr>
          <a:xfrm>
            <a:off x="2321828" y="2499546"/>
            <a:ext cx="21079123" cy="7814781"/>
            <a:chOff x="0" y="0"/>
            <a:chExt cx="21079122" cy="7814779"/>
          </a:xfrm>
        </p:grpSpPr>
        <p:grpSp>
          <p:nvGrpSpPr>
            <p:cNvPr id="548" name="Group"/>
            <p:cNvGrpSpPr/>
            <p:nvPr/>
          </p:nvGrpSpPr>
          <p:grpSpPr>
            <a:xfrm>
              <a:off x="16688332" y="2653705"/>
              <a:ext cx="4390791" cy="5161075"/>
              <a:chOff x="0" y="0"/>
              <a:chExt cx="4390790" cy="5161074"/>
            </a:xfrm>
          </p:grpSpPr>
          <p:sp>
            <p:nvSpPr>
              <p:cNvPr id="545" name="Oval"/>
              <p:cNvSpPr/>
              <p:nvPr/>
            </p:nvSpPr>
            <p:spPr>
              <a:xfrm>
                <a:off x="1254446" y="356223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46" name="Product Owner"/>
              <p:cNvSpPr txBox="1"/>
              <p:nvPr/>
            </p:nvSpPr>
            <p:spPr>
              <a:xfrm>
                <a:off x="0" y="3632753"/>
                <a:ext cx="4390791" cy="15283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Product Owner</a:t>
                </a:r>
              </a:p>
            </p:txBody>
          </p:sp>
          <p:pic>
            <p:nvPicPr>
              <p:cNvPr id="54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498867" y="0"/>
                <a:ext cx="1370752" cy="40771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2" name="Group"/>
            <p:cNvGrpSpPr/>
            <p:nvPr/>
          </p:nvGrpSpPr>
          <p:grpSpPr>
            <a:xfrm>
              <a:off x="11857212" y="684011"/>
              <a:ext cx="3865158" cy="5324943"/>
              <a:chOff x="0" y="0"/>
              <a:chExt cx="3865156" cy="5324942"/>
            </a:xfrm>
          </p:grpSpPr>
          <p:sp>
            <p:nvSpPr>
              <p:cNvPr id="549" name="Oval"/>
              <p:cNvSpPr/>
              <p:nvPr/>
            </p:nvSpPr>
            <p:spPr>
              <a:xfrm>
                <a:off x="1004755" y="383358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30024" y="0"/>
                <a:ext cx="1434195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1" name="Developer"/>
              <p:cNvSpPr txBox="1"/>
              <p:nvPr/>
            </p:nvSpPr>
            <p:spPr>
              <a:xfrm>
                <a:off x="0" y="4344542"/>
                <a:ext cx="386515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56" name="Group"/>
            <p:cNvGrpSpPr/>
            <p:nvPr/>
          </p:nvGrpSpPr>
          <p:grpSpPr>
            <a:xfrm>
              <a:off x="4498866" y="34081"/>
              <a:ext cx="2454853" cy="5156046"/>
              <a:chOff x="0" y="0"/>
              <a:chExt cx="2454852" cy="5156045"/>
            </a:xfrm>
          </p:grpSpPr>
          <p:sp>
            <p:nvSpPr>
              <p:cNvPr id="553" name="Oval"/>
              <p:cNvSpPr/>
              <p:nvPr/>
            </p:nvSpPr>
            <p:spPr>
              <a:xfrm>
                <a:off x="2988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77256" y="0"/>
                <a:ext cx="1541959" cy="4109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5" name="Negocio"/>
              <p:cNvSpPr txBox="1"/>
              <p:nvPr/>
            </p:nvSpPr>
            <p:spPr>
              <a:xfrm>
                <a:off x="0" y="4175645"/>
                <a:ext cx="2454853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60" name="Group"/>
            <p:cNvGrpSpPr/>
            <p:nvPr/>
          </p:nvGrpSpPr>
          <p:grpSpPr>
            <a:xfrm>
              <a:off x="0" y="2335119"/>
              <a:ext cx="2981651" cy="5156046"/>
              <a:chOff x="0" y="0"/>
              <a:chExt cx="2981650" cy="5156045"/>
            </a:xfrm>
          </p:grpSpPr>
          <p:sp>
            <p:nvSpPr>
              <p:cNvPr id="557" name="Oval"/>
              <p:cNvSpPr/>
              <p:nvPr/>
            </p:nvSpPr>
            <p:spPr>
              <a:xfrm>
                <a:off x="501655" y="3664686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69059" y="0"/>
                <a:ext cx="1364770" cy="41341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9" name="Security"/>
              <p:cNvSpPr txBox="1"/>
              <p:nvPr/>
            </p:nvSpPr>
            <p:spPr>
              <a:xfrm>
                <a:off x="0" y="4175645"/>
                <a:ext cx="2981651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Security</a:t>
                </a:r>
              </a:p>
            </p:txBody>
          </p:sp>
        </p:grpSp>
        <p:grpSp>
          <p:nvGrpSpPr>
            <p:cNvPr id="564" name="Group"/>
            <p:cNvGrpSpPr/>
            <p:nvPr/>
          </p:nvGrpSpPr>
          <p:grpSpPr>
            <a:xfrm>
              <a:off x="6660893" y="786758"/>
              <a:ext cx="3738878" cy="5119449"/>
              <a:chOff x="0" y="0"/>
              <a:chExt cx="3738877" cy="5119448"/>
            </a:xfrm>
          </p:grpSpPr>
          <p:sp>
            <p:nvSpPr>
              <p:cNvPr id="561" name="Oval"/>
              <p:cNvSpPr/>
              <p:nvPr/>
            </p:nvSpPr>
            <p:spPr>
              <a:xfrm>
                <a:off x="928489" y="3539495"/>
                <a:ext cx="1881899" cy="82724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13295" y="0"/>
                <a:ext cx="1201500" cy="4031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3" name="Developer"/>
              <p:cNvSpPr txBox="1"/>
              <p:nvPr/>
            </p:nvSpPr>
            <p:spPr>
              <a:xfrm>
                <a:off x="0" y="4097661"/>
                <a:ext cx="3738878" cy="1021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9873011" y="0"/>
              <a:ext cx="2811967" cy="5224210"/>
              <a:chOff x="0" y="0"/>
              <a:chExt cx="2811966" cy="5224209"/>
            </a:xfrm>
          </p:grpSpPr>
          <p:sp>
            <p:nvSpPr>
              <p:cNvPr id="565" name="Oval"/>
              <p:cNvSpPr/>
              <p:nvPr/>
            </p:nvSpPr>
            <p:spPr>
              <a:xfrm>
                <a:off x="338570" y="3664950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874839" y="0"/>
                <a:ext cx="1062288" cy="4120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7" name="Designer"/>
              <p:cNvSpPr txBox="1"/>
              <p:nvPr/>
            </p:nvSpPr>
            <p:spPr>
              <a:xfrm>
                <a:off x="0" y="4243809"/>
                <a:ext cx="2811967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Designer</a:t>
                </a:r>
              </a:p>
            </p:txBody>
          </p:sp>
        </p:grpSp>
        <p:grpSp>
          <p:nvGrpSpPr>
            <p:cNvPr id="572" name="Group"/>
            <p:cNvGrpSpPr/>
            <p:nvPr/>
          </p:nvGrpSpPr>
          <p:grpSpPr>
            <a:xfrm>
              <a:off x="1958968" y="1201723"/>
              <a:ext cx="3244483" cy="5043372"/>
              <a:chOff x="0" y="0"/>
              <a:chExt cx="3244481" cy="5043371"/>
            </a:xfrm>
          </p:grpSpPr>
          <p:sp>
            <p:nvSpPr>
              <p:cNvPr id="569" name="Oval"/>
              <p:cNvSpPr/>
              <p:nvPr/>
            </p:nvSpPr>
            <p:spPr>
              <a:xfrm>
                <a:off x="655525" y="3552013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077324" y="0"/>
                <a:ext cx="1029875" cy="4056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1" name="Negocio"/>
              <p:cNvSpPr txBox="1"/>
              <p:nvPr/>
            </p:nvSpPr>
            <p:spPr>
              <a:xfrm>
                <a:off x="0" y="4062971"/>
                <a:ext cx="3244482" cy="98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Negocio</a:t>
                </a:r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4604539" y="1188381"/>
              <a:ext cx="3681516" cy="5129512"/>
              <a:chOff x="0" y="0"/>
              <a:chExt cx="3681514" cy="5129511"/>
            </a:xfrm>
          </p:grpSpPr>
          <p:sp>
            <p:nvSpPr>
              <p:cNvPr id="573" name="Oval"/>
              <p:cNvSpPr/>
              <p:nvPr/>
            </p:nvSpPr>
            <p:spPr>
              <a:xfrm>
                <a:off x="899808" y="3795761"/>
                <a:ext cx="1881899" cy="82724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262311" y="0"/>
                <a:ext cx="1201500" cy="4269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5" name="Developer"/>
              <p:cNvSpPr txBox="1"/>
              <p:nvPr/>
            </p:nvSpPr>
            <p:spPr>
              <a:xfrm>
                <a:off x="0" y="3541918"/>
                <a:ext cx="3681515" cy="1587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defTabSz="584200">
                  <a:defRPr b="1" sz="2500">
                    <a:solidFill>
                      <a:srgbClr val="4050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Developer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266Z_26.pdf" descr="266Z_2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0" y="-1267907"/>
            <a:ext cx="24377720" cy="16251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18933394.pdf" descr="1893339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64" y="-842488"/>
            <a:ext cx="23957072" cy="1540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roup"/>
          <p:cNvGrpSpPr/>
          <p:nvPr/>
        </p:nvGrpSpPr>
        <p:grpSpPr>
          <a:xfrm>
            <a:off x="3051675" y="2707669"/>
            <a:ext cx="4321560" cy="4044646"/>
            <a:chOff x="0" y="0"/>
            <a:chExt cx="4321558" cy="4044644"/>
          </a:xfrm>
        </p:grpSpPr>
        <p:grpSp>
          <p:nvGrpSpPr>
            <p:cNvPr id="585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583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586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1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589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4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592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595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00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598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03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601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0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06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604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0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32" name="Group"/>
          <p:cNvGrpSpPr/>
          <p:nvPr/>
        </p:nvGrpSpPr>
        <p:grpSpPr>
          <a:xfrm>
            <a:off x="17339470" y="800252"/>
            <a:ext cx="4321560" cy="4044646"/>
            <a:chOff x="0" y="0"/>
            <a:chExt cx="4321558" cy="4044644"/>
          </a:xfrm>
        </p:grpSpPr>
        <p:grpSp>
          <p:nvGrpSpPr>
            <p:cNvPr id="610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608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0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13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611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1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16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614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1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19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617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1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22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620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2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25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623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2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28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626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2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31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629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3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57" name="Group"/>
          <p:cNvGrpSpPr/>
          <p:nvPr/>
        </p:nvGrpSpPr>
        <p:grpSpPr>
          <a:xfrm>
            <a:off x="1550969" y="8570852"/>
            <a:ext cx="4321560" cy="4044646"/>
            <a:chOff x="0" y="0"/>
            <a:chExt cx="4321558" cy="4044644"/>
          </a:xfrm>
        </p:grpSpPr>
        <p:grpSp>
          <p:nvGrpSpPr>
            <p:cNvPr id="635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633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3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38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636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3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1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639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4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4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642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7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645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4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0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648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4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3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651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5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6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654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5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82" name="Group"/>
          <p:cNvGrpSpPr/>
          <p:nvPr/>
        </p:nvGrpSpPr>
        <p:grpSpPr>
          <a:xfrm>
            <a:off x="15519631" y="7467792"/>
            <a:ext cx="4321559" cy="4044646"/>
            <a:chOff x="0" y="0"/>
            <a:chExt cx="4321558" cy="4044644"/>
          </a:xfrm>
        </p:grpSpPr>
        <p:grpSp>
          <p:nvGrpSpPr>
            <p:cNvPr id="660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658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5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63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661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6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66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664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6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69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667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6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72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670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7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75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673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7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78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676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7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1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679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07" name="Group"/>
          <p:cNvGrpSpPr/>
          <p:nvPr/>
        </p:nvGrpSpPr>
        <p:grpSpPr>
          <a:xfrm>
            <a:off x="9816951" y="4835677"/>
            <a:ext cx="4321560" cy="4044646"/>
            <a:chOff x="0" y="0"/>
            <a:chExt cx="4321558" cy="4044644"/>
          </a:xfrm>
        </p:grpSpPr>
        <p:grpSp>
          <p:nvGrpSpPr>
            <p:cNvPr id="685" name="Group"/>
            <p:cNvGrpSpPr/>
            <p:nvPr/>
          </p:nvGrpSpPr>
          <p:grpSpPr>
            <a:xfrm>
              <a:off x="3399531" y="1868878"/>
              <a:ext cx="922028" cy="2150605"/>
              <a:chOff x="0" y="0"/>
              <a:chExt cx="922027" cy="2150603"/>
            </a:xfrm>
          </p:grpSpPr>
          <p:sp>
            <p:nvSpPr>
              <p:cNvPr id="683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8" name="Group"/>
            <p:cNvGrpSpPr/>
            <p:nvPr/>
          </p:nvGrpSpPr>
          <p:grpSpPr>
            <a:xfrm>
              <a:off x="2433639" y="-1"/>
              <a:ext cx="922028" cy="2283552"/>
              <a:chOff x="0" y="0"/>
              <a:chExt cx="922027" cy="2283550"/>
            </a:xfrm>
          </p:grpSpPr>
          <p:sp>
            <p:nvSpPr>
              <p:cNvPr id="686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" name="Group"/>
            <p:cNvGrpSpPr/>
            <p:nvPr/>
          </p:nvGrpSpPr>
          <p:grpSpPr>
            <a:xfrm>
              <a:off x="810956" y="220542"/>
              <a:ext cx="922029" cy="2200801"/>
              <a:chOff x="0" y="0"/>
              <a:chExt cx="922027" cy="2200799"/>
            </a:xfrm>
          </p:grpSpPr>
          <p:sp>
            <p:nvSpPr>
              <p:cNvPr id="689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" name="Group"/>
            <p:cNvGrpSpPr/>
            <p:nvPr/>
          </p:nvGrpSpPr>
          <p:grpSpPr>
            <a:xfrm>
              <a:off x="810957" y="1843780"/>
              <a:ext cx="922028" cy="2200801"/>
              <a:chOff x="0" y="0"/>
              <a:chExt cx="922027" cy="2200799"/>
            </a:xfrm>
          </p:grpSpPr>
          <p:sp>
            <p:nvSpPr>
              <p:cNvPr id="692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" name="Group"/>
            <p:cNvGrpSpPr/>
            <p:nvPr/>
          </p:nvGrpSpPr>
          <p:grpSpPr>
            <a:xfrm>
              <a:off x="1575070" y="934255"/>
              <a:ext cx="922029" cy="2139464"/>
              <a:chOff x="0" y="0"/>
              <a:chExt cx="922027" cy="2139463"/>
            </a:xfrm>
          </p:grpSpPr>
          <p:sp>
            <p:nvSpPr>
              <p:cNvPr id="695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" name="Group"/>
            <p:cNvGrpSpPr/>
            <p:nvPr/>
          </p:nvGrpSpPr>
          <p:grpSpPr>
            <a:xfrm>
              <a:off x="2105243" y="1843715"/>
              <a:ext cx="922029" cy="2200930"/>
              <a:chOff x="0" y="0"/>
              <a:chExt cx="922027" cy="2200929"/>
            </a:xfrm>
          </p:grpSpPr>
          <p:sp>
            <p:nvSpPr>
              <p:cNvPr id="698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" name="Group"/>
            <p:cNvGrpSpPr/>
            <p:nvPr/>
          </p:nvGrpSpPr>
          <p:grpSpPr>
            <a:xfrm>
              <a:off x="0" y="1159123"/>
              <a:ext cx="922028" cy="2145597"/>
              <a:chOff x="0" y="0"/>
              <a:chExt cx="922027" cy="2145595"/>
            </a:xfrm>
          </p:grpSpPr>
          <p:sp>
            <p:nvSpPr>
              <p:cNvPr id="701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" name="Group"/>
            <p:cNvGrpSpPr/>
            <p:nvPr/>
          </p:nvGrpSpPr>
          <p:grpSpPr>
            <a:xfrm>
              <a:off x="2822788" y="871477"/>
              <a:ext cx="922028" cy="2265020"/>
              <a:chOff x="0" y="0"/>
              <a:chExt cx="922027" cy="2265019"/>
            </a:xfrm>
          </p:grpSpPr>
          <p:sp>
            <p:nvSpPr>
              <p:cNvPr id="704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roup"/>
          <p:cNvGrpSpPr/>
          <p:nvPr/>
        </p:nvGrpSpPr>
        <p:grpSpPr>
          <a:xfrm>
            <a:off x="1530897" y="2948177"/>
            <a:ext cx="2583437" cy="2417898"/>
            <a:chOff x="0" y="0"/>
            <a:chExt cx="2583436" cy="2417896"/>
          </a:xfrm>
        </p:grpSpPr>
        <p:grpSp>
          <p:nvGrpSpPr>
            <p:cNvPr id="71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70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1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1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71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1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1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71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1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2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71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1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2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72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2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2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72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2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2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72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2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3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73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3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58" name="Group"/>
          <p:cNvGrpSpPr/>
          <p:nvPr/>
        </p:nvGrpSpPr>
        <p:grpSpPr>
          <a:xfrm>
            <a:off x="6142904" y="948666"/>
            <a:ext cx="2583437" cy="2417897"/>
            <a:chOff x="0" y="0"/>
            <a:chExt cx="2583436" cy="2417896"/>
          </a:xfrm>
        </p:grpSpPr>
        <p:grpSp>
          <p:nvGrpSpPr>
            <p:cNvPr id="73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73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3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73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3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74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4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74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4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74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4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74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5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75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5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75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5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83" name="Group"/>
          <p:cNvGrpSpPr/>
          <p:nvPr/>
        </p:nvGrpSpPr>
        <p:grpSpPr>
          <a:xfrm>
            <a:off x="4660789" y="6007991"/>
            <a:ext cx="2583438" cy="2417898"/>
            <a:chOff x="0" y="0"/>
            <a:chExt cx="2583436" cy="2417896"/>
          </a:xfrm>
        </p:grpSpPr>
        <p:grpSp>
          <p:nvGrpSpPr>
            <p:cNvPr id="76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75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6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6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76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6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6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76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6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76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6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77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7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77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77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7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78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8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08" name="Group"/>
          <p:cNvGrpSpPr/>
          <p:nvPr/>
        </p:nvGrpSpPr>
        <p:grpSpPr>
          <a:xfrm>
            <a:off x="9180701" y="3793144"/>
            <a:ext cx="2583437" cy="2417897"/>
            <a:chOff x="0" y="0"/>
            <a:chExt cx="2583436" cy="2417896"/>
          </a:xfrm>
        </p:grpSpPr>
        <p:grpSp>
          <p:nvGrpSpPr>
            <p:cNvPr id="78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78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8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78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8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9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79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9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9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79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9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9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79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9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0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79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0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0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80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0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0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80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0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33" name="Group"/>
          <p:cNvGrpSpPr/>
          <p:nvPr/>
        </p:nvGrpSpPr>
        <p:grpSpPr>
          <a:xfrm>
            <a:off x="19297741" y="6912027"/>
            <a:ext cx="2583437" cy="2417898"/>
            <a:chOff x="0" y="0"/>
            <a:chExt cx="2583436" cy="2417896"/>
          </a:xfrm>
        </p:grpSpPr>
        <p:grpSp>
          <p:nvGrpSpPr>
            <p:cNvPr id="81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80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1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1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81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1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1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81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1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81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1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82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2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82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2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82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2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3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83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3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58" name="Group"/>
          <p:cNvGrpSpPr/>
          <p:nvPr/>
        </p:nvGrpSpPr>
        <p:grpSpPr>
          <a:xfrm>
            <a:off x="8070458" y="9577954"/>
            <a:ext cx="2583437" cy="2417897"/>
            <a:chOff x="0" y="0"/>
            <a:chExt cx="2583436" cy="2417896"/>
          </a:xfrm>
        </p:grpSpPr>
        <p:grpSp>
          <p:nvGrpSpPr>
            <p:cNvPr id="83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83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3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83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3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4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84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4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4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84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4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4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84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4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5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84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5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5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85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5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5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85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5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83" name="Group"/>
          <p:cNvGrpSpPr/>
          <p:nvPr/>
        </p:nvGrpSpPr>
        <p:grpSpPr>
          <a:xfrm>
            <a:off x="11240894" y="7543537"/>
            <a:ext cx="2583437" cy="2417897"/>
            <a:chOff x="0" y="0"/>
            <a:chExt cx="2583436" cy="2417896"/>
          </a:xfrm>
        </p:grpSpPr>
        <p:grpSp>
          <p:nvGrpSpPr>
            <p:cNvPr id="86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85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6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6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86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6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6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86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6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7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86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6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7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87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7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7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87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7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87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7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88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8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08" name="Group"/>
          <p:cNvGrpSpPr/>
          <p:nvPr/>
        </p:nvGrpSpPr>
        <p:grpSpPr>
          <a:xfrm>
            <a:off x="13341629" y="948666"/>
            <a:ext cx="2583437" cy="2417897"/>
            <a:chOff x="0" y="0"/>
            <a:chExt cx="2583436" cy="2417896"/>
          </a:xfrm>
        </p:grpSpPr>
        <p:grpSp>
          <p:nvGrpSpPr>
            <p:cNvPr id="88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88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8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88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8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89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9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89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9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89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89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89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0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90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0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0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90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0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33" name="Group"/>
          <p:cNvGrpSpPr/>
          <p:nvPr/>
        </p:nvGrpSpPr>
        <p:grpSpPr>
          <a:xfrm>
            <a:off x="13965755" y="4512989"/>
            <a:ext cx="2583437" cy="2417898"/>
            <a:chOff x="0" y="0"/>
            <a:chExt cx="2583436" cy="2417896"/>
          </a:xfrm>
        </p:grpSpPr>
        <p:grpSp>
          <p:nvGrpSpPr>
            <p:cNvPr id="91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90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1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1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91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1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1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91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1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91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1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92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2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92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2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92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2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93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3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58" name="Group"/>
          <p:cNvGrpSpPr/>
          <p:nvPr/>
        </p:nvGrpSpPr>
        <p:grpSpPr>
          <a:xfrm>
            <a:off x="15597020" y="9410410"/>
            <a:ext cx="2583437" cy="2417898"/>
            <a:chOff x="0" y="0"/>
            <a:chExt cx="2583436" cy="2417896"/>
          </a:xfrm>
        </p:grpSpPr>
        <p:grpSp>
          <p:nvGrpSpPr>
            <p:cNvPr id="93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93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93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3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94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4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94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4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94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4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94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5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95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5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95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5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83" name="Group"/>
          <p:cNvGrpSpPr/>
          <p:nvPr/>
        </p:nvGrpSpPr>
        <p:grpSpPr>
          <a:xfrm>
            <a:off x="18841025" y="2128719"/>
            <a:ext cx="2583437" cy="2417897"/>
            <a:chOff x="0" y="0"/>
            <a:chExt cx="2583436" cy="2417896"/>
          </a:xfrm>
        </p:grpSpPr>
        <p:grpSp>
          <p:nvGrpSpPr>
            <p:cNvPr id="961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959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6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64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962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6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67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965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6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70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968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6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73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971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7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76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974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79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977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7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82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980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8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008" name="Group"/>
          <p:cNvGrpSpPr/>
          <p:nvPr/>
        </p:nvGrpSpPr>
        <p:grpSpPr>
          <a:xfrm>
            <a:off x="1530897" y="9681057"/>
            <a:ext cx="2583437" cy="2417897"/>
            <a:chOff x="0" y="0"/>
            <a:chExt cx="2583436" cy="2417896"/>
          </a:xfrm>
        </p:grpSpPr>
        <p:grpSp>
          <p:nvGrpSpPr>
            <p:cNvPr id="986" name="Group"/>
            <p:cNvGrpSpPr/>
            <p:nvPr/>
          </p:nvGrpSpPr>
          <p:grpSpPr>
            <a:xfrm>
              <a:off x="2032246" y="1117219"/>
              <a:ext cx="551191" cy="1285636"/>
              <a:chOff x="0" y="0"/>
              <a:chExt cx="551189" cy="1285634"/>
            </a:xfrm>
          </p:grpSpPr>
          <p:sp>
            <p:nvSpPr>
              <p:cNvPr id="984" name="Oval"/>
              <p:cNvSpPr/>
              <p:nvPr/>
            </p:nvSpPr>
            <p:spPr>
              <a:xfrm>
                <a:off x="0" y="1043344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8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588" y="0"/>
                <a:ext cx="401481" cy="1194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89" name="Group"/>
            <p:cNvGrpSpPr/>
            <p:nvPr/>
          </p:nvGrpSpPr>
          <p:grpSpPr>
            <a:xfrm>
              <a:off x="1454834" y="-1"/>
              <a:ext cx="551191" cy="1365112"/>
              <a:chOff x="0" y="0"/>
              <a:chExt cx="551189" cy="1365110"/>
            </a:xfrm>
          </p:grpSpPr>
          <p:sp>
            <p:nvSpPr>
              <p:cNvPr id="987" name="Oval"/>
              <p:cNvSpPr/>
              <p:nvPr/>
            </p:nvSpPr>
            <p:spPr>
              <a:xfrm>
                <a:off x="0" y="1122820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8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979" y="0"/>
                <a:ext cx="420062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92" name="Group"/>
            <p:cNvGrpSpPr/>
            <p:nvPr/>
          </p:nvGrpSpPr>
          <p:grpSpPr>
            <a:xfrm>
              <a:off x="484791" y="131840"/>
              <a:ext cx="551191" cy="1315643"/>
              <a:chOff x="0" y="0"/>
              <a:chExt cx="551189" cy="1315642"/>
            </a:xfrm>
          </p:grpSpPr>
          <p:sp>
            <p:nvSpPr>
              <p:cNvPr id="990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9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2962" y="0"/>
                <a:ext cx="451626" cy="1203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95" name="Group"/>
            <p:cNvGrpSpPr/>
            <p:nvPr/>
          </p:nvGrpSpPr>
          <p:grpSpPr>
            <a:xfrm>
              <a:off x="484791" y="1102215"/>
              <a:ext cx="551191" cy="1315643"/>
              <a:chOff x="0" y="0"/>
              <a:chExt cx="551189" cy="1315642"/>
            </a:xfrm>
          </p:grpSpPr>
          <p:sp>
            <p:nvSpPr>
              <p:cNvPr id="993" name="Oval"/>
              <p:cNvSpPr/>
              <p:nvPr/>
            </p:nvSpPr>
            <p:spPr>
              <a:xfrm>
                <a:off x="0" y="1073351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9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8319" y="0"/>
                <a:ext cx="399730" cy="1210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98" name="Group"/>
            <p:cNvGrpSpPr/>
            <p:nvPr/>
          </p:nvGrpSpPr>
          <p:grpSpPr>
            <a:xfrm>
              <a:off x="941580" y="558499"/>
              <a:ext cx="551191" cy="1278976"/>
              <a:chOff x="0" y="0"/>
              <a:chExt cx="551189" cy="1278975"/>
            </a:xfrm>
          </p:grpSpPr>
          <p:sp>
            <p:nvSpPr>
              <p:cNvPr id="996" name="Oval"/>
              <p:cNvSpPr/>
              <p:nvPr/>
            </p:nvSpPr>
            <p:spPr>
              <a:xfrm>
                <a:off x="0" y="1036684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99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12705" y="0"/>
                <a:ext cx="351909" cy="118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01" name="Group"/>
            <p:cNvGrpSpPr/>
            <p:nvPr/>
          </p:nvGrpSpPr>
          <p:grpSpPr>
            <a:xfrm>
              <a:off x="1258518" y="1102176"/>
              <a:ext cx="551191" cy="1315721"/>
              <a:chOff x="0" y="0"/>
              <a:chExt cx="551189" cy="1315719"/>
            </a:xfrm>
          </p:grpSpPr>
          <p:sp>
            <p:nvSpPr>
              <p:cNvPr id="999" name="Oval"/>
              <p:cNvSpPr/>
              <p:nvPr/>
            </p:nvSpPr>
            <p:spPr>
              <a:xfrm>
                <a:off x="0" y="1073429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0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57067" y="0"/>
                <a:ext cx="311135" cy="1206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04" name="Group"/>
            <p:cNvGrpSpPr/>
            <p:nvPr/>
          </p:nvGrpSpPr>
          <p:grpSpPr>
            <a:xfrm>
              <a:off x="0" y="692926"/>
              <a:ext cx="551190" cy="1282642"/>
              <a:chOff x="0" y="0"/>
              <a:chExt cx="551189" cy="1282641"/>
            </a:xfrm>
          </p:grpSpPr>
          <p:sp>
            <p:nvSpPr>
              <p:cNvPr id="1002" name="Oval"/>
              <p:cNvSpPr/>
              <p:nvPr/>
            </p:nvSpPr>
            <p:spPr>
              <a:xfrm>
                <a:off x="0" y="1040350"/>
                <a:ext cx="551190" cy="242292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0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3540" y="0"/>
                <a:ext cx="301642" cy="1188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07" name="Group"/>
            <p:cNvGrpSpPr/>
            <p:nvPr/>
          </p:nvGrpSpPr>
          <p:grpSpPr>
            <a:xfrm>
              <a:off x="1687468" y="520970"/>
              <a:ext cx="551191" cy="1354034"/>
              <a:chOff x="0" y="0"/>
              <a:chExt cx="551189" cy="1354032"/>
            </a:xfrm>
          </p:grpSpPr>
          <p:sp>
            <p:nvSpPr>
              <p:cNvPr id="1005" name="Oval"/>
              <p:cNvSpPr/>
              <p:nvPr/>
            </p:nvSpPr>
            <p:spPr>
              <a:xfrm>
                <a:off x="0" y="1111742"/>
                <a:ext cx="551190" cy="24229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0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6173" y="0"/>
                <a:ext cx="351909" cy="125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18933394.pdf" descr="1893339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64" y="-842488"/>
            <a:ext cx="23957072" cy="1540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"/>
          <p:cNvGrpSpPr/>
          <p:nvPr/>
        </p:nvGrpSpPr>
        <p:grpSpPr>
          <a:xfrm>
            <a:off x="2806059" y="3009905"/>
            <a:ext cx="1052529" cy="985086"/>
            <a:chOff x="0" y="0"/>
            <a:chExt cx="1052527" cy="985084"/>
          </a:xfrm>
        </p:grpSpPr>
        <p:grpSp>
          <p:nvGrpSpPr>
            <p:cNvPr id="101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01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1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1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01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1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2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01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1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2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0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2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2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02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2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2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02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2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3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03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3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3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03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3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061" name="Group"/>
          <p:cNvGrpSpPr/>
          <p:nvPr/>
        </p:nvGrpSpPr>
        <p:grpSpPr>
          <a:xfrm>
            <a:off x="4647534" y="2107546"/>
            <a:ext cx="1052528" cy="985085"/>
            <a:chOff x="0" y="0"/>
            <a:chExt cx="1052527" cy="985084"/>
          </a:xfrm>
        </p:grpSpPr>
        <p:grpSp>
          <p:nvGrpSpPr>
            <p:cNvPr id="103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03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3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4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04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4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4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04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4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4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0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4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5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04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5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5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05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5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5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05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5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6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05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5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086" name="Group"/>
          <p:cNvGrpSpPr/>
          <p:nvPr/>
        </p:nvGrpSpPr>
        <p:grpSpPr>
          <a:xfrm>
            <a:off x="8769356" y="3378222"/>
            <a:ext cx="1052528" cy="985085"/>
            <a:chOff x="0" y="0"/>
            <a:chExt cx="1052527" cy="985084"/>
          </a:xfrm>
        </p:grpSpPr>
        <p:grpSp>
          <p:nvGrpSpPr>
            <p:cNvPr id="106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06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6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6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06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6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06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6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07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07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7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07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7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8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08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8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8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08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8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11" name="Group"/>
          <p:cNvGrpSpPr/>
          <p:nvPr/>
        </p:nvGrpSpPr>
        <p:grpSpPr>
          <a:xfrm>
            <a:off x="4195205" y="4464358"/>
            <a:ext cx="1052529" cy="985085"/>
            <a:chOff x="0" y="0"/>
            <a:chExt cx="1052527" cy="985084"/>
          </a:xfrm>
        </p:grpSpPr>
        <p:grpSp>
          <p:nvGrpSpPr>
            <p:cNvPr id="108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08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8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9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09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9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9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09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9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9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0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09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0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09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0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0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10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0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0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10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0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1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10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0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36" name="Group"/>
          <p:cNvGrpSpPr/>
          <p:nvPr/>
        </p:nvGrpSpPr>
        <p:grpSpPr>
          <a:xfrm>
            <a:off x="5486885" y="3635508"/>
            <a:ext cx="1052528" cy="985085"/>
            <a:chOff x="0" y="0"/>
            <a:chExt cx="1052527" cy="985084"/>
          </a:xfrm>
        </p:grpSpPr>
        <p:grpSp>
          <p:nvGrpSpPr>
            <p:cNvPr id="111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11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1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1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11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1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2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11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1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2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1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2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2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12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2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2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12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2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3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13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3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3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13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3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61" name="Group"/>
          <p:cNvGrpSpPr/>
          <p:nvPr/>
        </p:nvGrpSpPr>
        <p:grpSpPr>
          <a:xfrm>
            <a:off x="6342753" y="948666"/>
            <a:ext cx="1052528" cy="985085"/>
            <a:chOff x="0" y="0"/>
            <a:chExt cx="1052527" cy="985084"/>
          </a:xfrm>
        </p:grpSpPr>
        <p:grpSp>
          <p:nvGrpSpPr>
            <p:cNvPr id="113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13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3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4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14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4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4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14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4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4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1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4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14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5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15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5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5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15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5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6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15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5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86" name="Group"/>
          <p:cNvGrpSpPr/>
          <p:nvPr/>
        </p:nvGrpSpPr>
        <p:grpSpPr>
          <a:xfrm>
            <a:off x="6597031" y="2400821"/>
            <a:ext cx="1052529" cy="985085"/>
            <a:chOff x="0" y="0"/>
            <a:chExt cx="1052527" cy="985084"/>
          </a:xfrm>
        </p:grpSpPr>
        <p:grpSp>
          <p:nvGrpSpPr>
            <p:cNvPr id="116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16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6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6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16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6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7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16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6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7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17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7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17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7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7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17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7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8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18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8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8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18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8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211" name="Group"/>
          <p:cNvGrpSpPr/>
          <p:nvPr/>
        </p:nvGrpSpPr>
        <p:grpSpPr>
          <a:xfrm>
            <a:off x="7261631" y="4396098"/>
            <a:ext cx="1052528" cy="985086"/>
            <a:chOff x="0" y="0"/>
            <a:chExt cx="1052527" cy="985084"/>
          </a:xfrm>
        </p:grpSpPr>
        <p:grpSp>
          <p:nvGrpSpPr>
            <p:cNvPr id="118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18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8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9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19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9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9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19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9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9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1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19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0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19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0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0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20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0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0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20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0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1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20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0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236" name="Group"/>
          <p:cNvGrpSpPr/>
          <p:nvPr/>
        </p:nvGrpSpPr>
        <p:grpSpPr>
          <a:xfrm>
            <a:off x="8583283" y="1429436"/>
            <a:ext cx="1052529" cy="985085"/>
            <a:chOff x="0" y="0"/>
            <a:chExt cx="1052527" cy="985084"/>
          </a:xfrm>
        </p:grpSpPr>
        <p:grpSp>
          <p:nvGrpSpPr>
            <p:cNvPr id="1214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212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1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17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215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1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20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21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1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23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2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2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26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224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2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29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227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2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32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230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3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35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233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3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261" name="Group"/>
          <p:cNvGrpSpPr/>
          <p:nvPr/>
        </p:nvGrpSpPr>
        <p:grpSpPr>
          <a:xfrm>
            <a:off x="1530897" y="4506363"/>
            <a:ext cx="1052529" cy="985086"/>
            <a:chOff x="0" y="0"/>
            <a:chExt cx="1052527" cy="985084"/>
          </a:xfrm>
        </p:grpSpPr>
        <p:grpSp>
          <p:nvGrpSpPr>
            <p:cNvPr id="1239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1237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3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42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1240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4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45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124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4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48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12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4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51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1249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5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54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1252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5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57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1255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5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60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1258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25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62" name="Group"/>
          <p:cNvGrpSpPr/>
          <p:nvPr/>
        </p:nvGrpSpPr>
        <p:grpSpPr>
          <a:xfrm>
            <a:off x="-442839" y="6230846"/>
            <a:ext cx="8290988" cy="4542782"/>
            <a:chOff x="0" y="0"/>
            <a:chExt cx="8290985" cy="4542781"/>
          </a:xfrm>
        </p:grpSpPr>
        <p:grpSp>
          <p:nvGrpSpPr>
            <p:cNvPr id="1286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126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26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6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6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26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6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7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2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6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7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2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7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7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27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7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7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27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7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8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28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8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8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28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8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311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128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28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8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9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29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9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9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2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9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29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2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29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0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29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0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0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30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0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0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30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0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1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30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0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336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131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31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1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1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31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1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2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3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1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2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3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2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2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32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2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2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32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2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3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33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3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3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33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3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361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33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3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4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34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4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4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3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4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4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3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4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5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34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5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5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35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5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5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35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5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6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35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5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386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136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36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6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6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36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6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7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3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6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7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3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7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7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37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7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7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37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7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8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38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8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8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38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8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411" name="Group"/>
            <p:cNvGrpSpPr/>
            <p:nvPr/>
          </p:nvGrpSpPr>
          <p:grpSpPr>
            <a:xfrm>
              <a:off x="2664307" y="3515691"/>
              <a:ext cx="1052529" cy="985086"/>
              <a:chOff x="0" y="0"/>
              <a:chExt cx="1052527" cy="985084"/>
            </a:xfrm>
          </p:grpSpPr>
          <p:grpSp>
            <p:nvGrpSpPr>
              <p:cNvPr id="138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38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8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9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39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9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9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3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9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9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3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9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0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39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0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40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0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40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1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40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436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141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41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1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1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41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1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2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4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1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2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4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2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2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42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2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2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42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2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3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43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3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3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43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3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461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143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43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3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4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44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4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4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4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4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4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4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4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5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44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5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5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45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5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5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45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5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6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45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5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486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146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46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6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6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46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6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7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4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6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7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4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7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7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47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7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7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47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7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8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48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8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8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48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8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511" name="Group"/>
            <p:cNvGrpSpPr/>
            <p:nvPr/>
          </p:nvGrpSpPr>
          <p:grpSpPr>
            <a:xfrm>
              <a:off x="5730733" y="3447432"/>
              <a:ext cx="1052528" cy="985085"/>
              <a:chOff x="0" y="0"/>
              <a:chExt cx="1052527" cy="985084"/>
            </a:xfrm>
          </p:grpSpPr>
          <p:grpSp>
            <p:nvGrpSpPr>
              <p:cNvPr id="148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48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8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9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49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9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9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4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9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49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4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9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0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49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0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0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50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0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0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50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0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1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50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0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536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151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51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1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1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51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1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2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5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1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2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5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2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2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52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2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2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52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2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3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53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3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3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53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3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561" name="Group"/>
            <p:cNvGrpSpPr/>
            <p:nvPr/>
          </p:nvGrpSpPr>
          <p:grpSpPr>
            <a:xfrm>
              <a:off x="-1" y="3557697"/>
              <a:ext cx="1052529" cy="985085"/>
              <a:chOff x="0" y="0"/>
              <a:chExt cx="1052527" cy="985084"/>
            </a:xfrm>
          </p:grpSpPr>
          <p:grpSp>
            <p:nvGrpSpPr>
              <p:cNvPr id="153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53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3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4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54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4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4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5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4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4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5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4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5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54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5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5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55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5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5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55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5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6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55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5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1863" name="Group"/>
          <p:cNvGrpSpPr/>
          <p:nvPr/>
        </p:nvGrpSpPr>
        <p:grpSpPr>
          <a:xfrm>
            <a:off x="7135275" y="9414169"/>
            <a:ext cx="8290988" cy="4542783"/>
            <a:chOff x="0" y="0"/>
            <a:chExt cx="8290985" cy="4542781"/>
          </a:xfrm>
        </p:grpSpPr>
        <p:grpSp>
          <p:nvGrpSpPr>
            <p:cNvPr id="1587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15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5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5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5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5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5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5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5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5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612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15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5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5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5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5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5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5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6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6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6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6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637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16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6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6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6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6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6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6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6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6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662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16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6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6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6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6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6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6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6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6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687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16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6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6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6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6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6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6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6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6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712" name="Group"/>
            <p:cNvGrpSpPr/>
            <p:nvPr/>
          </p:nvGrpSpPr>
          <p:grpSpPr>
            <a:xfrm>
              <a:off x="2664307" y="3515691"/>
              <a:ext cx="1052529" cy="985086"/>
              <a:chOff x="0" y="0"/>
              <a:chExt cx="1052527" cy="985084"/>
            </a:xfrm>
          </p:grpSpPr>
          <p:grpSp>
            <p:nvGrpSpPr>
              <p:cNvPr id="16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6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6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6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6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6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7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7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7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7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737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17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7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7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7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7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7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7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7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7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762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17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7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7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7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7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7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7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7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7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787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17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7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7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7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7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7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7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7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7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812" name="Group"/>
            <p:cNvGrpSpPr/>
            <p:nvPr/>
          </p:nvGrpSpPr>
          <p:grpSpPr>
            <a:xfrm>
              <a:off x="5730733" y="3447432"/>
              <a:ext cx="1052528" cy="985085"/>
              <a:chOff x="0" y="0"/>
              <a:chExt cx="1052527" cy="985084"/>
            </a:xfrm>
          </p:grpSpPr>
          <p:grpSp>
            <p:nvGrpSpPr>
              <p:cNvPr id="17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7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7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7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7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7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8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8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8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8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837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18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8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8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8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8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8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8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8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8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862" name="Group"/>
            <p:cNvGrpSpPr/>
            <p:nvPr/>
          </p:nvGrpSpPr>
          <p:grpSpPr>
            <a:xfrm>
              <a:off x="-1" y="3557697"/>
              <a:ext cx="1052529" cy="985085"/>
              <a:chOff x="0" y="0"/>
              <a:chExt cx="1052527" cy="985084"/>
            </a:xfrm>
          </p:grpSpPr>
          <p:grpSp>
            <p:nvGrpSpPr>
              <p:cNvPr id="18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8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8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8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8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8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8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8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8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2089" name="Group"/>
          <p:cNvGrpSpPr/>
          <p:nvPr/>
        </p:nvGrpSpPr>
        <p:grpSpPr>
          <a:xfrm>
            <a:off x="15705017" y="6630372"/>
            <a:ext cx="7015825" cy="4500777"/>
            <a:chOff x="0" y="0"/>
            <a:chExt cx="7015824" cy="4500776"/>
          </a:xfrm>
        </p:grpSpPr>
        <p:grpSp>
          <p:nvGrpSpPr>
            <p:cNvPr id="1888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186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86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6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6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86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6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7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8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7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7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8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7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7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87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7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8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87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8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8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88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8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8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88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8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913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189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88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9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9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89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9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89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89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9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0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89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89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0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90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0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0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90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0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0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90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0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1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91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1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938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191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91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1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1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91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1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2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92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2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2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92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2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2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92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2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3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92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3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3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93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3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3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93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3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963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194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93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4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4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94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4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4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9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4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5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94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4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5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95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5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5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95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5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5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95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5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6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96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6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988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196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96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6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6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96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6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7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9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7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7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9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7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7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197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7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8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197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8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8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198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8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8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198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8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013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199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198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9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9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199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9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9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199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9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0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199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99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0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00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0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0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00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0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0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00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0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1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01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1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038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201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01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1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1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01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1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2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02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2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2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02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2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2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02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2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3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02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3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3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03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3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3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03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3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063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204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03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4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4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04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4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4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0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4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5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04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4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5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05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5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5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05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5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5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05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5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6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06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6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088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206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06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6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6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06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6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7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0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7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7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0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7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7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07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7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8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07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8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8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08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8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8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08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08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2114" name="Group"/>
          <p:cNvGrpSpPr/>
          <p:nvPr/>
        </p:nvGrpSpPr>
        <p:grpSpPr>
          <a:xfrm>
            <a:off x="10058215" y="866747"/>
            <a:ext cx="1052528" cy="985085"/>
            <a:chOff x="0" y="0"/>
            <a:chExt cx="1052527" cy="985084"/>
          </a:xfrm>
        </p:grpSpPr>
        <p:grpSp>
          <p:nvGrpSpPr>
            <p:cNvPr id="209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09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09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9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09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09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9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0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09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0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09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0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0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10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0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0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10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0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1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10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0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1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11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1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139" name="Group"/>
          <p:cNvGrpSpPr/>
          <p:nvPr/>
        </p:nvGrpSpPr>
        <p:grpSpPr>
          <a:xfrm>
            <a:off x="11899689" y="-35613"/>
            <a:ext cx="1052529" cy="985086"/>
            <a:chOff x="0" y="0"/>
            <a:chExt cx="1052527" cy="985084"/>
          </a:xfrm>
        </p:grpSpPr>
        <p:grpSp>
          <p:nvGrpSpPr>
            <p:cNvPr id="2117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115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1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0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118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1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3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1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2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6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124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2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9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127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2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32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130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3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35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133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3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38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136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3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164" name="Group"/>
          <p:cNvGrpSpPr/>
          <p:nvPr/>
        </p:nvGrpSpPr>
        <p:grpSpPr>
          <a:xfrm>
            <a:off x="16021511" y="1235064"/>
            <a:ext cx="1052529" cy="985085"/>
            <a:chOff x="0" y="0"/>
            <a:chExt cx="1052527" cy="985084"/>
          </a:xfrm>
        </p:grpSpPr>
        <p:grpSp>
          <p:nvGrpSpPr>
            <p:cNvPr id="214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14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4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4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14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4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4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1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4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5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14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5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5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15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5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5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15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5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6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15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5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6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16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6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189" name="Group"/>
          <p:cNvGrpSpPr/>
          <p:nvPr/>
        </p:nvGrpSpPr>
        <p:grpSpPr>
          <a:xfrm>
            <a:off x="11447361" y="2321199"/>
            <a:ext cx="1052529" cy="985086"/>
            <a:chOff x="0" y="0"/>
            <a:chExt cx="1052527" cy="985084"/>
          </a:xfrm>
        </p:grpSpPr>
        <p:grpSp>
          <p:nvGrpSpPr>
            <p:cNvPr id="2167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165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6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70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168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6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73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17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7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76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174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7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79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177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7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82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180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8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85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183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8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88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186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8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14" name="Group"/>
          <p:cNvGrpSpPr/>
          <p:nvPr/>
        </p:nvGrpSpPr>
        <p:grpSpPr>
          <a:xfrm>
            <a:off x="12739041" y="1492349"/>
            <a:ext cx="1052528" cy="985086"/>
            <a:chOff x="0" y="0"/>
            <a:chExt cx="1052527" cy="985084"/>
          </a:xfrm>
        </p:grpSpPr>
        <p:grpSp>
          <p:nvGrpSpPr>
            <p:cNvPr id="219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19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9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9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19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9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9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1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19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0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19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0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0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20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0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0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20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0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1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20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0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1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21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1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39" name="Group"/>
          <p:cNvGrpSpPr/>
          <p:nvPr/>
        </p:nvGrpSpPr>
        <p:grpSpPr>
          <a:xfrm>
            <a:off x="125233" y="3021891"/>
            <a:ext cx="1052529" cy="985086"/>
            <a:chOff x="0" y="0"/>
            <a:chExt cx="1052527" cy="985084"/>
          </a:xfrm>
        </p:grpSpPr>
        <p:grpSp>
          <p:nvGrpSpPr>
            <p:cNvPr id="2217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215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1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20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218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1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23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22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2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26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224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2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29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227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2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32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230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3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35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233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3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38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236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3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64" name="Group"/>
          <p:cNvGrpSpPr/>
          <p:nvPr/>
        </p:nvGrpSpPr>
        <p:grpSpPr>
          <a:xfrm>
            <a:off x="13849187" y="257662"/>
            <a:ext cx="1052528" cy="985086"/>
            <a:chOff x="0" y="0"/>
            <a:chExt cx="1052527" cy="985084"/>
          </a:xfrm>
        </p:grpSpPr>
        <p:grpSp>
          <p:nvGrpSpPr>
            <p:cNvPr id="224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24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4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4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24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4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4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24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4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5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24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5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5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25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5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5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25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5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6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25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5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6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26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6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89" name="Group"/>
          <p:cNvGrpSpPr/>
          <p:nvPr/>
        </p:nvGrpSpPr>
        <p:grpSpPr>
          <a:xfrm>
            <a:off x="14513786" y="2252940"/>
            <a:ext cx="1052529" cy="985085"/>
            <a:chOff x="0" y="0"/>
            <a:chExt cx="1052527" cy="985084"/>
          </a:xfrm>
        </p:grpSpPr>
        <p:grpSp>
          <p:nvGrpSpPr>
            <p:cNvPr id="2267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265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6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70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268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6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73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271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7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76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274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7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79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277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7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82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280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8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85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283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8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88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286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8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314" name="Group"/>
          <p:cNvGrpSpPr/>
          <p:nvPr/>
        </p:nvGrpSpPr>
        <p:grpSpPr>
          <a:xfrm>
            <a:off x="17640159" y="-35613"/>
            <a:ext cx="1052529" cy="985086"/>
            <a:chOff x="0" y="0"/>
            <a:chExt cx="1052527" cy="985084"/>
          </a:xfrm>
        </p:grpSpPr>
        <p:grpSp>
          <p:nvGrpSpPr>
            <p:cNvPr id="2292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2290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9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95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2293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9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98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2296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29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01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2299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0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04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2302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0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07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2305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0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10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2308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09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13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2311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231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540" name="Group"/>
          <p:cNvGrpSpPr/>
          <p:nvPr/>
        </p:nvGrpSpPr>
        <p:grpSpPr>
          <a:xfrm>
            <a:off x="-728999" y="11513025"/>
            <a:ext cx="7015826" cy="4500778"/>
            <a:chOff x="0" y="0"/>
            <a:chExt cx="7015824" cy="4500776"/>
          </a:xfrm>
        </p:grpSpPr>
        <p:grpSp>
          <p:nvGrpSpPr>
            <p:cNvPr id="2339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231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31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1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2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31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1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2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3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2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2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3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2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2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32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2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3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33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3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3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33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3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3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33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3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364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234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34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4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4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34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4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4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3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4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5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34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5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5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35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5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5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35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5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6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35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5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6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36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6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389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236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36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6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7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36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6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7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3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7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7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37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7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7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37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7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8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38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8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8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38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8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8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38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8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414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239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39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9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9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39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9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39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3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9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0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3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0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0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40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0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0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40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0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1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40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0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1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41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1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439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241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41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1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2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41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1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2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4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2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2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4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2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2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42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2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3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43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3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3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43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3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3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43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3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464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244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44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4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4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44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4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4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44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4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5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44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5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5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45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5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5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45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5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6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45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5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6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46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6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489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246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46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6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7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46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6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7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47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7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7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47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7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7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47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7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8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48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8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8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48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8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8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48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8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514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249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49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9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9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49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9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49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49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9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0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4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0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0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50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0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0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50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0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1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50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0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1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51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1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539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251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51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1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2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51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1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2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52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2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2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5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2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2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52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2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3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53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3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3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53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3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3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53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3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2766" name="Group"/>
          <p:cNvGrpSpPr/>
          <p:nvPr/>
        </p:nvGrpSpPr>
        <p:grpSpPr>
          <a:xfrm>
            <a:off x="8653428" y="3741592"/>
            <a:ext cx="7015826" cy="4500777"/>
            <a:chOff x="0" y="0"/>
            <a:chExt cx="7015824" cy="4500776"/>
          </a:xfrm>
        </p:grpSpPr>
        <p:grpSp>
          <p:nvGrpSpPr>
            <p:cNvPr id="2565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254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54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4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4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54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4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4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5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4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5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55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5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5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55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5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5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55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5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6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55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6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6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56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6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590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256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56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6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7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56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7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7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5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7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7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57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7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8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57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7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8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58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8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8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58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8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8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58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8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615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259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59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9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9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59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9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59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5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9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0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60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0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0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60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0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0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60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0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1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60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1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1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61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1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640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261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61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1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2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61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2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2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6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2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2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62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2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3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62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2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3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63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3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3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63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3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3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63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3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665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264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64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4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4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64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4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4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6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4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5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65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5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5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65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5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5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65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5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6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65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6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6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66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6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690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266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66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6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7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66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7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7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6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7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7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67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7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8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67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7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8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68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8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8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68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8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8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68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8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715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269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69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9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9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69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9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9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6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9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0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70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0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0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70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0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0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70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0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1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70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1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1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71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1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740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271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71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1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2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71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2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2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7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2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2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72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2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3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72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2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3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73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3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3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73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3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3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73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3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765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274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74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4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4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74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4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4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7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4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5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75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5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5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75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5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5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75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5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6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75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6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6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76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6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2992" name="Group"/>
          <p:cNvGrpSpPr/>
          <p:nvPr/>
        </p:nvGrpSpPr>
        <p:grpSpPr>
          <a:xfrm>
            <a:off x="16216774" y="1484321"/>
            <a:ext cx="7015826" cy="4500777"/>
            <a:chOff x="0" y="0"/>
            <a:chExt cx="7015824" cy="4500776"/>
          </a:xfrm>
        </p:grpSpPr>
        <p:grpSp>
          <p:nvGrpSpPr>
            <p:cNvPr id="2791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276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76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6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7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77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7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7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7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7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7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77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7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8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77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8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8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78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8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8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78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8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9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78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8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816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279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79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9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9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79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9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0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79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79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0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80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0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0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80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0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0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80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0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1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81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1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1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81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1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841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281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81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1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2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82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2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2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82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2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2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82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2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3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82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3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3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83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3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3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83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3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4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83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3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866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284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84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4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4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84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4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5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84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4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5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85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5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5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85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5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5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85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5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6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86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6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6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86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6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891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286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86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6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7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87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7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7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8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7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7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87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7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8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87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8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8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88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8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8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88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8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9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88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8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916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289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89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9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89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89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9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0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89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89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0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90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0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0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90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0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0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90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0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1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91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1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1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91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1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941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291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91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1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2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92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2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2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92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2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2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92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2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3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92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3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3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93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3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3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93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3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4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93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3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966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294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94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4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4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94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4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5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94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4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5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95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5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5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95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5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5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95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5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6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96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6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6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96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6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991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296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96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6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7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97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7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7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97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7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7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297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7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8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297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8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8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298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8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8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298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8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9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298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8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3218" name="Group"/>
          <p:cNvGrpSpPr/>
          <p:nvPr/>
        </p:nvGrpSpPr>
        <p:grpSpPr>
          <a:xfrm>
            <a:off x="15071626" y="11332594"/>
            <a:ext cx="7015825" cy="4500777"/>
            <a:chOff x="0" y="0"/>
            <a:chExt cx="7015824" cy="4500776"/>
          </a:xfrm>
        </p:grpSpPr>
        <p:grpSp>
          <p:nvGrpSpPr>
            <p:cNvPr id="3017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299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299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9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99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299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99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0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29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0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0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00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0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0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00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0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1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00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0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1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01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1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1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01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1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042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302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01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1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2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02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2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2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0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2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2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02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2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3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03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3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3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03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3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3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03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3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4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03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4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067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304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04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4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4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04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4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5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04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5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5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05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5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5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05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5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6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05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5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6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06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6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6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06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6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092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307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06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6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7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07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7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7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07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7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7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07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7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8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08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8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8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08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8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8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08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8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9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08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9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117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309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09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9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09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09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09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0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0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0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0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10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0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0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10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0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1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10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0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1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11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1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1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11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1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142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312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11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1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2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12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2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2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12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2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2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12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2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3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13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3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3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13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3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3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13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3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4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13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4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167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314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14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4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4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14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4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5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14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5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5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15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5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5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15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5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6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15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5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6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16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6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6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16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6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192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317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16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6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7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17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7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7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17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7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7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17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7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8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18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8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8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18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8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8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18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8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9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18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9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217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319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19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9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19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19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19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0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19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0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0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20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0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0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20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0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1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20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0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1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21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1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21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21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21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3243" name="Group"/>
          <p:cNvGrpSpPr/>
          <p:nvPr/>
        </p:nvGrpSpPr>
        <p:grpSpPr>
          <a:xfrm>
            <a:off x="1885321" y="-419095"/>
            <a:ext cx="1052529" cy="985086"/>
            <a:chOff x="0" y="0"/>
            <a:chExt cx="1052527" cy="985084"/>
          </a:xfrm>
        </p:grpSpPr>
        <p:grpSp>
          <p:nvGrpSpPr>
            <p:cNvPr id="3221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3219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2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24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3222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2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27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3225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2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30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322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2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33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3231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3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36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3234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3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39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3237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3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42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3240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4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268" name="Group"/>
          <p:cNvGrpSpPr/>
          <p:nvPr/>
        </p:nvGrpSpPr>
        <p:grpSpPr>
          <a:xfrm>
            <a:off x="1135996" y="1301398"/>
            <a:ext cx="1052529" cy="985086"/>
            <a:chOff x="0" y="0"/>
            <a:chExt cx="1052527" cy="985084"/>
          </a:xfrm>
        </p:grpSpPr>
        <p:grpSp>
          <p:nvGrpSpPr>
            <p:cNvPr id="3246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3244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4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49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3247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4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52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3250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5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55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3253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5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58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3256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5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61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3259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6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64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3262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6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67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3265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6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293" name="Group"/>
          <p:cNvGrpSpPr/>
          <p:nvPr/>
        </p:nvGrpSpPr>
        <p:grpSpPr>
          <a:xfrm>
            <a:off x="3274468" y="1035358"/>
            <a:ext cx="1052528" cy="985085"/>
            <a:chOff x="0" y="0"/>
            <a:chExt cx="1052527" cy="985084"/>
          </a:xfrm>
        </p:grpSpPr>
        <p:grpSp>
          <p:nvGrpSpPr>
            <p:cNvPr id="3271" name="Group"/>
            <p:cNvGrpSpPr/>
            <p:nvPr/>
          </p:nvGrpSpPr>
          <p:grpSpPr>
            <a:xfrm>
              <a:off x="827965" y="455170"/>
              <a:ext cx="224563" cy="523787"/>
              <a:chOff x="0" y="0"/>
              <a:chExt cx="224562" cy="523785"/>
            </a:xfrm>
          </p:grpSpPr>
          <p:sp>
            <p:nvSpPr>
              <p:cNvPr id="3269" name="Oval"/>
              <p:cNvSpPr/>
              <p:nvPr/>
            </p:nvSpPr>
            <p:spPr>
              <a:xfrm>
                <a:off x="0" y="42507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7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9166" y="0"/>
                <a:ext cx="163569" cy="4865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74" name="Group"/>
            <p:cNvGrpSpPr/>
            <p:nvPr/>
          </p:nvGrpSpPr>
          <p:grpSpPr>
            <a:xfrm>
              <a:off x="592719" y="0"/>
              <a:ext cx="224564" cy="556165"/>
              <a:chOff x="0" y="0"/>
              <a:chExt cx="224562" cy="556165"/>
            </a:xfrm>
          </p:grpSpPr>
          <p:sp>
            <p:nvSpPr>
              <p:cNvPr id="3272" name="Oval"/>
              <p:cNvSpPr/>
              <p:nvPr/>
            </p:nvSpPr>
            <p:spPr>
              <a:xfrm>
                <a:off x="0" y="457452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7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0" y="0"/>
                <a:ext cx="171140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77" name="Group"/>
            <p:cNvGrpSpPr/>
            <p:nvPr/>
          </p:nvGrpSpPr>
          <p:grpSpPr>
            <a:xfrm>
              <a:off x="197510" y="53713"/>
              <a:ext cx="224564" cy="536012"/>
              <a:chOff x="0" y="0"/>
              <a:chExt cx="224562" cy="536010"/>
            </a:xfrm>
          </p:grpSpPr>
          <p:sp>
            <p:nvSpPr>
              <p:cNvPr id="3275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7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9355" y="0"/>
                <a:ext cx="183999" cy="490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80" name="Group"/>
            <p:cNvGrpSpPr/>
            <p:nvPr/>
          </p:nvGrpSpPr>
          <p:grpSpPr>
            <a:xfrm>
              <a:off x="197510" y="449057"/>
              <a:ext cx="224564" cy="536012"/>
              <a:chOff x="0" y="0"/>
              <a:chExt cx="224562" cy="536010"/>
            </a:xfrm>
          </p:grpSpPr>
          <p:sp>
            <p:nvSpPr>
              <p:cNvPr id="3278" name="Oval"/>
              <p:cNvSpPr/>
              <p:nvPr/>
            </p:nvSpPr>
            <p:spPr>
              <a:xfrm>
                <a:off x="0" y="437298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7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1908" y="0"/>
                <a:ext cx="162856" cy="493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83" name="Group"/>
            <p:cNvGrpSpPr/>
            <p:nvPr/>
          </p:nvGrpSpPr>
          <p:grpSpPr>
            <a:xfrm>
              <a:off x="383612" y="227540"/>
              <a:ext cx="224564" cy="521073"/>
              <a:chOff x="0" y="0"/>
              <a:chExt cx="224562" cy="521072"/>
            </a:xfrm>
          </p:grpSpPr>
          <p:sp>
            <p:nvSpPr>
              <p:cNvPr id="3281" name="Oval"/>
              <p:cNvSpPr/>
              <p:nvPr/>
            </p:nvSpPr>
            <p:spPr>
              <a:xfrm>
                <a:off x="0" y="42235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8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917" y="0"/>
                <a:ext cx="143374" cy="481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86" name="Group"/>
            <p:cNvGrpSpPr/>
            <p:nvPr/>
          </p:nvGrpSpPr>
          <p:grpSpPr>
            <a:xfrm>
              <a:off x="512738" y="449042"/>
              <a:ext cx="224563" cy="536043"/>
              <a:chOff x="0" y="0"/>
              <a:chExt cx="224562" cy="536042"/>
            </a:xfrm>
          </p:grpSpPr>
          <p:sp>
            <p:nvSpPr>
              <p:cNvPr id="3284" name="Oval"/>
              <p:cNvSpPr/>
              <p:nvPr/>
            </p:nvSpPr>
            <p:spPr>
              <a:xfrm>
                <a:off x="0" y="437329"/>
                <a:ext cx="224563" cy="9871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8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3991" y="0"/>
                <a:ext cx="126761" cy="4917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89" name="Group"/>
            <p:cNvGrpSpPr/>
            <p:nvPr/>
          </p:nvGrpSpPr>
          <p:grpSpPr>
            <a:xfrm>
              <a:off x="0" y="282307"/>
              <a:ext cx="224563" cy="522567"/>
              <a:chOff x="0" y="0"/>
              <a:chExt cx="224562" cy="522565"/>
            </a:xfrm>
          </p:grpSpPr>
          <p:sp>
            <p:nvSpPr>
              <p:cNvPr id="3287" name="Oval"/>
              <p:cNvSpPr/>
              <p:nvPr/>
            </p:nvSpPr>
            <p:spPr>
              <a:xfrm>
                <a:off x="0" y="423853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8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332" y="0"/>
                <a:ext cx="122893" cy="48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92" name="Group"/>
            <p:cNvGrpSpPr/>
            <p:nvPr/>
          </p:nvGrpSpPr>
          <p:grpSpPr>
            <a:xfrm>
              <a:off x="687497" y="212250"/>
              <a:ext cx="224564" cy="551653"/>
              <a:chOff x="0" y="0"/>
              <a:chExt cx="224562" cy="551651"/>
            </a:xfrm>
          </p:grpSpPr>
          <p:sp>
            <p:nvSpPr>
              <p:cNvPr id="3290" name="Oval"/>
              <p:cNvSpPr/>
              <p:nvPr/>
            </p:nvSpPr>
            <p:spPr>
              <a:xfrm>
                <a:off x="0" y="452939"/>
                <a:ext cx="224563" cy="9871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329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3256" y="0"/>
                <a:ext cx="143373" cy="5094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1642.pdf" descr="164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864" y="4262340"/>
            <a:ext cx="19368978" cy="77475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evolución"/>
          <p:cNvSpPr txBox="1"/>
          <p:nvPr/>
        </p:nvSpPr>
        <p:spPr>
          <a:xfrm>
            <a:off x="9628797" y="11889934"/>
            <a:ext cx="512640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evolución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5" name="111.pdf" descr="1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457200"/>
            <a:ext cx="24384001" cy="14630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6" name="Gobierno"/>
          <p:cNvSpPr txBox="1"/>
          <p:nvPr/>
        </p:nvSpPr>
        <p:spPr>
          <a:xfrm>
            <a:off x="9850513" y="12270934"/>
            <a:ext cx="468297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Gobierno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Shape"/>
          <p:cNvSpPr/>
          <p:nvPr/>
        </p:nvSpPr>
        <p:spPr>
          <a:xfrm>
            <a:off x="16096417" y="6716435"/>
            <a:ext cx="7185683" cy="748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8" h="20899" fill="norm" stroke="1" extrusionOk="0">
                <a:moveTo>
                  <a:pt x="9015" y="4140"/>
                </a:moveTo>
                <a:cubicBezTo>
                  <a:pt x="8371" y="3486"/>
                  <a:pt x="7876" y="2641"/>
                  <a:pt x="6972" y="2355"/>
                </a:cubicBezTo>
                <a:cubicBezTo>
                  <a:pt x="6189" y="2107"/>
                  <a:pt x="5330" y="2354"/>
                  <a:pt x="4787" y="2945"/>
                </a:cubicBezTo>
                <a:cubicBezTo>
                  <a:pt x="4388" y="3379"/>
                  <a:pt x="4212" y="3944"/>
                  <a:pt x="4126" y="4513"/>
                </a:cubicBezTo>
                <a:cubicBezTo>
                  <a:pt x="4015" y="5250"/>
                  <a:pt x="4048" y="6001"/>
                  <a:pt x="4238" y="6723"/>
                </a:cubicBezTo>
                <a:cubicBezTo>
                  <a:pt x="4432" y="7460"/>
                  <a:pt x="4788" y="8185"/>
                  <a:pt x="4661" y="8939"/>
                </a:cubicBezTo>
                <a:cubicBezTo>
                  <a:pt x="4630" y="9125"/>
                  <a:pt x="4569" y="9305"/>
                  <a:pt x="4478" y="9473"/>
                </a:cubicBezTo>
                <a:cubicBezTo>
                  <a:pt x="3989" y="10372"/>
                  <a:pt x="2867" y="10672"/>
                  <a:pt x="1937" y="11159"/>
                </a:cubicBezTo>
                <a:cubicBezTo>
                  <a:pt x="933" y="11685"/>
                  <a:pt x="98" y="12524"/>
                  <a:pt x="9" y="13593"/>
                </a:cubicBezTo>
                <a:cubicBezTo>
                  <a:pt x="-145" y="15419"/>
                  <a:pt x="1880" y="16634"/>
                  <a:pt x="2214" y="18388"/>
                </a:cubicBezTo>
                <a:cubicBezTo>
                  <a:pt x="2278" y="18725"/>
                  <a:pt x="2276" y="19072"/>
                  <a:pt x="2384" y="19399"/>
                </a:cubicBezTo>
                <a:cubicBezTo>
                  <a:pt x="3065" y="21449"/>
                  <a:pt x="6088" y="21353"/>
                  <a:pt x="6580" y="19386"/>
                </a:cubicBezTo>
                <a:cubicBezTo>
                  <a:pt x="6794" y="18530"/>
                  <a:pt x="6895" y="17466"/>
                  <a:pt x="7671" y="17700"/>
                </a:cubicBezTo>
                <a:cubicBezTo>
                  <a:pt x="8351" y="17905"/>
                  <a:pt x="7955" y="18739"/>
                  <a:pt x="7986" y="19394"/>
                </a:cubicBezTo>
                <a:cubicBezTo>
                  <a:pt x="8087" y="21574"/>
                  <a:pt x="11189" y="20458"/>
                  <a:pt x="13967" y="19156"/>
                </a:cubicBezTo>
                <a:cubicBezTo>
                  <a:pt x="15455" y="18459"/>
                  <a:pt x="17327" y="18623"/>
                  <a:pt x="18598" y="17587"/>
                </a:cubicBezTo>
                <a:cubicBezTo>
                  <a:pt x="20288" y="16210"/>
                  <a:pt x="20108" y="13692"/>
                  <a:pt x="18249" y="12497"/>
                </a:cubicBezTo>
                <a:cubicBezTo>
                  <a:pt x="17387" y="11943"/>
                  <a:pt x="16261" y="11427"/>
                  <a:pt x="16594" y="10559"/>
                </a:cubicBezTo>
                <a:cubicBezTo>
                  <a:pt x="16987" y="9534"/>
                  <a:pt x="18429" y="10130"/>
                  <a:pt x="19467" y="9904"/>
                </a:cubicBezTo>
                <a:cubicBezTo>
                  <a:pt x="20345" y="9713"/>
                  <a:pt x="20874" y="8929"/>
                  <a:pt x="21106" y="8093"/>
                </a:cubicBezTo>
                <a:cubicBezTo>
                  <a:pt x="21455" y="6831"/>
                  <a:pt x="21217" y="5512"/>
                  <a:pt x="21237" y="4212"/>
                </a:cubicBezTo>
                <a:cubicBezTo>
                  <a:pt x="21257" y="2927"/>
                  <a:pt x="21444" y="1512"/>
                  <a:pt x="20448" y="640"/>
                </a:cubicBezTo>
                <a:cubicBezTo>
                  <a:pt x="19770" y="45"/>
                  <a:pt x="18793" y="-26"/>
                  <a:pt x="17864" y="7"/>
                </a:cubicBezTo>
                <a:cubicBezTo>
                  <a:pt x="17023" y="37"/>
                  <a:pt x="16141" y="161"/>
                  <a:pt x="15594" y="758"/>
                </a:cubicBezTo>
                <a:cubicBezTo>
                  <a:pt x="14755" y="1671"/>
                  <a:pt x="15236" y="3063"/>
                  <a:pt x="14668" y="4116"/>
                </a:cubicBezTo>
                <a:cubicBezTo>
                  <a:pt x="13660" y="5986"/>
                  <a:pt x="10769" y="5918"/>
                  <a:pt x="9015" y="4140"/>
                </a:cubicBezTo>
                <a:close/>
              </a:path>
            </a:pathLst>
          </a:custGeom>
          <a:solidFill>
            <a:schemeClr val="accent4">
              <a:hueOff val="-1247790"/>
              <a:lumOff val="-12326"/>
              <a:alpha val="6005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99" name="Shape"/>
          <p:cNvSpPr/>
          <p:nvPr/>
        </p:nvSpPr>
        <p:spPr>
          <a:xfrm>
            <a:off x="17678779" y="834918"/>
            <a:ext cx="6999243" cy="719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7" h="21089" fill="norm" stroke="1" extrusionOk="0">
                <a:moveTo>
                  <a:pt x="1" y="6826"/>
                </a:moveTo>
                <a:cubicBezTo>
                  <a:pt x="30" y="8258"/>
                  <a:pt x="1298" y="9211"/>
                  <a:pt x="2306" y="10231"/>
                </a:cubicBezTo>
                <a:cubicBezTo>
                  <a:pt x="3215" y="11149"/>
                  <a:pt x="3938" y="12231"/>
                  <a:pt x="4471" y="13405"/>
                </a:cubicBezTo>
                <a:cubicBezTo>
                  <a:pt x="5065" y="14716"/>
                  <a:pt x="5369" y="16234"/>
                  <a:pt x="4531" y="17371"/>
                </a:cubicBezTo>
                <a:cubicBezTo>
                  <a:pt x="3999" y="18092"/>
                  <a:pt x="3027" y="18610"/>
                  <a:pt x="3134" y="19520"/>
                </a:cubicBezTo>
                <a:cubicBezTo>
                  <a:pt x="3273" y="20713"/>
                  <a:pt x="4795" y="20788"/>
                  <a:pt x="6102" y="20905"/>
                </a:cubicBezTo>
                <a:cubicBezTo>
                  <a:pt x="7084" y="20993"/>
                  <a:pt x="8125" y="21329"/>
                  <a:pt x="8956" y="20789"/>
                </a:cubicBezTo>
                <a:cubicBezTo>
                  <a:pt x="10492" y="19792"/>
                  <a:pt x="9539" y="17405"/>
                  <a:pt x="10724" y="16148"/>
                </a:cubicBezTo>
                <a:cubicBezTo>
                  <a:pt x="11807" y="14999"/>
                  <a:pt x="13593" y="15609"/>
                  <a:pt x="15099" y="15308"/>
                </a:cubicBezTo>
                <a:cubicBezTo>
                  <a:pt x="16771" y="14974"/>
                  <a:pt x="17928" y="13591"/>
                  <a:pt x="18832" y="12144"/>
                </a:cubicBezTo>
                <a:cubicBezTo>
                  <a:pt x="20726" y="9113"/>
                  <a:pt x="21559" y="5295"/>
                  <a:pt x="19120" y="2994"/>
                </a:cubicBezTo>
                <a:cubicBezTo>
                  <a:pt x="17413" y="1385"/>
                  <a:pt x="14846" y="1547"/>
                  <a:pt x="12594" y="966"/>
                </a:cubicBezTo>
                <a:cubicBezTo>
                  <a:pt x="10991" y="552"/>
                  <a:pt x="9418" y="-271"/>
                  <a:pt x="7790" y="90"/>
                </a:cubicBezTo>
                <a:cubicBezTo>
                  <a:pt x="6243" y="432"/>
                  <a:pt x="5185" y="1737"/>
                  <a:pt x="3904" y="2645"/>
                </a:cubicBezTo>
                <a:cubicBezTo>
                  <a:pt x="2215" y="3843"/>
                  <a:pt x="-41" y="4776"/>
                  <a:pt x="1" y="6826"/>
                </a:cubicBezTo>
                <a:close/>
              </a:path>
            </a:pathLst>
          </a:custGeom>
          <a:solidFill>
            <a:schemeClr val="accent2">
              <a:alpha val="3813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0" name="Shape"/>
          <p:cNvSpPr/>
          <p:nvPr/>
        </p:nvSpPr>
        <p:spPr>
          <a:xfrm>
            <a:off x="7420148" y="3381836"/>
            <a:ext cx="11749490" cy="10726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0965" fill="norm" stroke="1" extrusionOk="0">
                <a:moveTo>
                  <a:pt x="7398" y="7248"/>
                </a:moveTo>
                <a:cubicBezTo>
                  <a:pt x="8016" y="5851"/>
                  <a:pt x="9829" y="6510"/>
                  <a:pt x="11006" y="5862"/>
                </a:cubicBezTo>
                <a:cubicBezTo>
                  <a:pt x="12074" y="5275"/>
                  <a:pt x="12346" y="3862"/>
                  <a:pt x="13064" y="2857"/>
                </a:cubicBezTo>
                <a:cubicBezTo>
                  <a:pt x="13547" y="2180"/>
                  <a:pt x="14222" y="1708"/>
                  <a:pt x="14849" y="1187"/>
                </a:cubicBezTo>
                <a:cubicBezTo>
                  <a:pt x="15593" y="569"/>
                  <a:pt x="16375" y="-141"/>
                  <a:pt x="17299" y="24"/>
                </a:cubicBezTo>
                <a:cubicBezTo>
                  <a:pt x="17937" y="137"/>
                  <a:pt x="18412" y="656"/>
                  <a:pt x="18874" y="1138"/>
                </a:cubicBezTo>
                <a:cubicBezTo>
                  <a:pt x="19782" y="2087"/>
                  <a:pt x="20786" y="2997"/>
                  <a:pt x="21219" y="4279"/>
                </a:cubicBezTo>
                <a:cubicBezTo>
                  <a:pt x="21508" y="5133"/>
                  <a:pt x="21497" y="6098"/>
                  <a:pt x="20981" y="6808"/>
                </a:cubicBezTo>
                <a:cubicBezTo>
                  <a:pt x="20115" y="8000"/>
                  <a:pt x="18085" y="7939"/>
                  <a:pt x="17746" y="9525"/>
                </a:cubicBezTo>
                <a:cubicBezTo>
                  <a:pt x="17514" y="10611"/>
                  <a:pt x="18481" y="11640"/>
                  <a:pt x="18173" y="12717"/>
                </a:cubicBezTo>
                <a:cubicBezTo>
                  <a:pt x="17819" y="13956"/>
                  <a:pt x="16314" y="14008"/>
                  <a:pt x="15458" y="14835"/>
                </a:cubicBezTo>
                <a:cubicBezTo>
                  <a:pt x="14392" y="15864"/>
                  <a:pt x="14469" y="17670"/>
                  <a:pt x="15529" y="18770"/>
                </a:cubicBezTo>
                <a:cubicBezTo>
                  <a:pt x="15849" y="19101"/>
                  <a:pt x="16262" y="19383"/>
                  <a:pt x="16329" y="19858"/>
                </a:cubicBezTo>
                <a:cubicBezTo>
                  <a:pt x="16554" y="21459"/>
                  <a:pt x="14282" y="21115"/>
                  <a:pt x="12306" y="20137"/>
                </a:cubicBezTo>
                <a:cubicBezTo>
                  <a:pt x="10729" y="19356"/>
                  <a:pt x="8962" y="20073"/>
                  <a:pt x="7245" y="20148"/>
                </a:cubicBezTo>
                <a:cubicBezTo>
                  <a:pt x="5953" y="20204"/>
                  <a:pt x="4669" y="19881"/>
                  <a:pt x="3378" y="19964"/>
                </a:cubicBezTo>
                <a:cubicBezTo>
                  <a:pt x="1908" y="20059"/>
                  <a:pt x="235" y="20085"/>
                  <a:pt x="16" y="18697"/>
                </a:cubicBezTo>
                <a:cubicBezTo>
                  <a:pt x="-92" y="18008"/>
                  <a:pt x="347" y="17396"/>
                  <a:pt x="902" y="17000"/>
                </a:cubicBezTo>
                <a:cubicBezTo>
                  <a:pt x="1896" y="16291"/>
                  <a:pt x="3141" y="16196"/>
                  <a:pt x="4237" y="15704"/>
                </a:cubicBezTo>
                <a:cubicBezTo>
                  <a:pt x="5124" y="15305"/>
                  <a:pt x="5885" y="14662"/>
                  <a:pt x="6617" y="13996"/>
                </a:cubicBezTo>
                <a:cubicBezTo>
                  <a:pt x="7437" y="13250"/>
                  <a:pt x="8255" y="12377"/>
                  <a:pt x="8250" y="11232"/>
                </a:cubicBezTo>
                <a:cubicBezTo>
                  <a:pt x="8246" y="10120"/>
                  <a:pt x="7413" y="9229"/>
                  <a:pt x="7288" y="8133"/>
                </a:cubicBezTo>
                <a:cubicBezTo>
                  <a:pt x="7254" y="7832"/>
                  <a:pt x="7276" y="7522"/>
                  <a:pt x="7398" y="7248"/>
                </a:cubicBezTo>
                <a:close/>
              </a:path>
            </a:pathLst>
          </a:custGeom>
          <a:solidFill>
            <a:schemeClr val="accent6">
              <a:alpha val="401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1" name="Shape"/>
          <p:cNvSpPr/>
          <p:nvPr/>
        </p:nvSpPr>
        <p:spPr>
          <a:xfrm>
            <a:off x="3767019" y="4099414"/>
            <a:ext cx="7702623" cy="770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167" fill="norm" stroke="1" extrusionOk="0">
                <a:moveTo>
                  <a:pt x="1936" y="795"/>
                </a:moveTo>
                <a:cubicBezTo>
                  <a:pt x="871" y="1144"/>
                  <a:pt x="147" y="2108"/>
                  <a:pt x="21" y="3215"/>
                </a:cubicBezTo>
                <a:cubicBezTo>
                  <a:pt x="-141" y="4633"/>
                  <a:pt x="689" y="5916"/>
                  <a:pt x="1065" y="7282"/>
                </a:cubicBezTo>
                <a:cubicBezTo>
                  <a:pt x="1462" y="8723"/>
                  <a:pt x="1351" y="10285"/>
                  <a:pt x="1998" y="11639"/>
                </a:cubicBezTo>
                <a:cubicBezTo>
                  <a:pt x="2364" y="12404"/>
                  <a:pt x="2946" y="13044"/>
                  <a:pt x="3665" y="13502"/>
                </a:cubicBezTo>
                <a:cubicBezTo>
                  <a:pt x="4871" y="14268"/>
                  <a:pt x="6333" y="14452"/>
                  <a:pt x="7692" y="14891"/>
                </a:cubicBezTo>
                <a:cubicBezTo>
                  <a:pt x="8395" y="15118"/>
                  <a:pt x="9103" y="15451"/>
                  <a:pt x="9405" y="16114"/>
                </a:cubicBezTo>
                <a:cubicBezTo>
                  <a:pt x="10067" y="17566"/>
                  <a:pt x="8159" y="19399"/>
                  <a:pt x="9372" y="20700"/>
                </a:cubicBezTo>
                <a:cubicBezTo>
                  <a:pt x="10206" y="21594"/>
                  <a:pt x="11573" y="21031"/>
                  <a:pt x="12752" y="20457"/>
                </a:cubicBezTo>
                <a:cubicBezTo>
                  <a:pt x="14561" y="19577"/>
                  <a:pt x="16573" y="19109"/>
                  <a:pt x="18226" y="17961"/>
                </a:cubicBezTo>
                <a:cubicBezTo>
                  <a:pt x="20199" y="16591"/>
                  <a:pt x="21459" y="14399"/>
                  <a:pt x="21403" y="12023"/>
                </a:cubicBezTo>
                <a:cubicBezTo>
                  <a:pt x="21365" y="10401"/>
                  <a:pt x="20696" y="8861"/>
                  <a:pt x="19575" y="7675"/>
                </a:cubicBezTo>
                <a:cubicBezTo>
                  <a:pt x="17934" y="5940"/>
                  <a:pt x="15429" y="5072"/>
                  <a:pt x="14262" y="2970"/>
                </a:cubicBezTo>
                <a:cubicBezTo>
                  <a:pt x="13554" y="1693"/>
                  <a:pt x="13097" y="-6"/>
                  <a:pt x="11644" y="0"/>
                </a:cubicBezTo>
                <a:cubicBezTo>
                  <a:pt x="10385" y="5"/>
                  <a:pt x="9838" y="1378"/>
                  <a:pt x="9078" y="2368"/>
                </a:cubicBezTo>
                <a:cubicBezTo>
                  <a:pt x="8290" y="3394"/>
                  <a:pt x="7003" y="4003"/>
                  <a:pt x="5874" y="3475"/>
                </a:cubicBezTo>
                <a:cubicBezTo>
                  <a:pt x="4603" y="2881"/>
                  <a:pt x="4317" y="1004"/>
                  <a:pt x="2885" y="717"/>
                </a:cubicBezTo>
                <a:cubicBezTo>
                  <a:pt x="2569" y="654"/>
                  <a:pt x="2243" y="695"/>
                  <a:pt x="1936" y="795"/>
                </a:cubicBezTo>
                <a:close/>
              </a:path>
            </a:pathLst>
          </a:custGeom>
          <a:solidFill>
            <a:srgbClr val="60D937">
              <a:alpha val="355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2" name="Shape"/>
          <p:cNvSpPr/>
          <p:nvPr/>
        </p:nvSpPr>
        <p:spPr>
          <a:xfrm>
            <a:off x="-299030" y="6101031"/>
            <a:ext cx="7142851" cy="8105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02" h="19358" fill="norm" stroke="1" extrusionOk="0">
                <a:moveTo>
                  <a:pt x="3558" y="450"/>
                </a:moveTo>
                <a:cubicBezTo>
                  <a:pt x="5404" y="294"/>
                  <a:pt x="7261" y="-293"/>
                  <a:pt x="9042" y="183"/>
                </a:cubicBezTo>
                <a:cubicBezTo>
                  <a:pt x="10666" y="617"/>
                  <a:pt x="11808" y="1814"/>
                  <a:pt x="12203" y="3221"/>
                </a:cubicBezTo>
                <a:cubicBezTo>
                  <a:pt x="12478" y="4204"/>
                  <a:pt x="12386" y="5274"/>
                  <a:pt x="12997" y="6149"/>
                </a:cubicBezTo>
                <a:cubicBezTo>
                  <a:pt x="13783" y="7275"/>
                  <a:pt x="15368" y="7689"/>
                  <a:pt x="16903" y="7917"/>
                </a:cubicBezTo>
                <a:cubicBezTo>
                  <a:pt x="17907" y="8067"/>
                  <a:pt x="18984" y="8200"/>
                  <a:pt x="19636" y="8862"/>
                </a:cubicBezTo>
                <a:cubicBezTo>
                  <a:pt x="20530" y="9770"/>
                  <a:pt x="20112" y="11044"/>
                  <a:pt x="20054" y="12217"/>
                </a:cubicBezTo>
                <a:cubicBezTo>
                  <a:pt x="19967" y="13988"/>
                  <a:pt x="20620" y="16031"/>
                  <a:pt x="18927" y="17097"/>
                </a:cubicBezTo>
                <a:cubicBezTo>
                  <a:pt x="17682" y="17880"/>
                  <a:pt x="16024" y="17446"/>
                  <a:pt x="14489" y="17449"/>
                </a:cubicBezTo>
                <a:cubicBezTo>
                  <a:pt x="9974" y="17457"/>
                  <a:pt x="4894" y="21307"/>
                  <a:pt x="1715" y="18050"/>
                </a:cubicBezTo>
                <a:cubicBezTo>
                  <a:pt x="260" y="16558"/>
                  <a:pt x="837" y="14476"/>
                  <a:pt x="1201" y="12558"/>
                </a:cubicBezTo>
                <a:cubicBezTo>
                  <a:pt x="1545" y="10745"/>
                  <a:pt x="1598" y="8885"/>
                  <a:pt x="1005" y="7117"/>
                </a:cubicBezTo>
                <a:cubicBezTo>
                  <a:pt x="184" y="4666"/>
                  <a:pt x="-980" y="1857"/>
                  <a:pt x="1486" y="784"/>
                </a:cubicBezTo>
                <a:cubicBezTo>
                  <a:pt x="2120" y="509"/>
                  <a:pt x="2852" y="509"/>
                  <a:pt x="3558" y="450"/>
                </a:cubicBezTo>
                <a:close/>
              </a:path>
            </a:pathLst>
          </a:custGeom>
          <a:solidFill>
            <a:srgbClr val="00A1FF">
              <a:alpha val="382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3" name="Shape"/>
          <p:cNvSpPr/>
          <p:nvPr/>
        </p:nvSpPr>
        <p:spPr>
          <a:xfrm>
            <a:off x="8261688" y="-3049039"/>
            <a:ext cx="10608878" cy="9685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09" h="16903" fill="norm" stroke="1" extrusionOk="0">
                <a:moveTo>
                  <a:pt x="287" y="7730"/>
                </a:moveTo>
                <a:cubicBezTo>
                  <a:pt x="-109" y="8908"/>
                  <a:pt x="-59" y="10166"/>
                  <a:pt x="219" y="11374"/>
                </a:cubicBezTo>
                <a:cubicBezTo>
                  <a:pt x="1090" y="15165"/>
                  <a:pt x="4564" y="17925"/>
                  <a:pt x="7836" y="16540"/>
                </a:cubicBezTo>
                <a:cubicBezTo>
                  <a:pt x="9624" y="15783"/>
                  <a:pt x="10371" y="13881"/>
                  <a:pt x="11749" y="12600"/>
                </a:cubicBezTo>
                <a:cubicBezTo>
                  <a:pt x="14186" y="10334"/>
                  <a:pt x="18603" y="9945"/>
                  <a:pt x="19524" y="6689"/>
                </a:cubicBezTo>
                <a:cubicBezTo>
                  <a:pt x="21491" y="-267"/>
                  <a:pt x="7324" y="-3675"/>
                  <a:pt x="1213" y="5915"/>
                </a:cubicBezTo>
                <a:cubicBezTo>
                  <a:pt x="845" y="6492"/>
                  <a:pt x="502" y="7087"/>
                  <a:pt x="287" y="7730"/>
                </a:cubicBezTo>
                <a:close/>
              </a:path>
            </a:pathLst>
          </a:custGeom>
          <a:solidFill>
            <a:srgbClr val="ED220D">
              <a:alpha val="2952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604" name="Group"/>
          <p:cNvGrpSpPr/>
          <p:nvPr/>
        </p:nvGrpSpPr>
        <p:grpSpPr>
          <a:xfrm>
            <a:off x="-442839" y="6230846"/>
            <a:ext cx="8290988" cy="5651146"/>
            <a:chOff x="0" y="0"/>
            <a:chExt cx="8290985" cy="5651145"/>
          </a:xfrm>
        </p:grpSpPr>
        <p:grpSp>
          <p:nvGrpSpPr>
            <p:cNvPr id="3328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330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30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0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0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30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0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1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31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1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1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3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1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1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31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1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2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31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2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2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32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2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2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32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2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353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333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32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3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3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33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3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3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33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3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4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3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3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4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34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4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4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34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4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4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34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4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5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35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5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378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335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35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5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5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35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5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6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36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6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6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3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6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6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36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6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7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36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7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7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37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7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7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37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7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403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338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37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8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8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38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8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8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38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8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9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3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8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9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39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9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9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39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9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39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39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39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0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40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0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428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340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40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0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0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40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0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1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41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1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1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4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1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1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41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1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2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41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2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2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42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2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2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42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2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453" name="Group"/>
            <p:cNvGrpSpPr/>
            <p:nvPr/>
          </p:nvGrpSpPr>
          <p:grpSpPr>
            <a:xfrm>
              <a:off x="2664307" y="3515691"/>
              <a:ext cx="1052529" cy="985086"/>
              <a:chOff x="0" y="0"/>
              <a:chExt cx="1052527" cy="985084"/>
            </a:xfrm>
          </p:grpSpPr>
          <p:grpSp>
            <p:nvGrpSpPr>
              <p:cNvPr id="343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42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3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3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43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3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3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43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3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4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4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3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4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44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4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4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44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4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4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44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4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5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45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5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478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345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45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5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5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45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5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6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46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6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6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4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6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6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46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6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7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46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7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7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47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7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7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47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7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503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348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47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8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8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48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8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8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48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8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9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4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8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9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49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9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9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49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9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9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49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49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0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50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0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528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350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50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0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0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50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0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1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51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1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1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5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1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1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51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1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2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51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2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2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52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2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2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52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2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553" name="Group"/>
            <p:cNvGrpSpPr/>
            <p:nvPr/>
          </p:nvGrpSpPr>
          <p:grpSpPr>
            <a:xfrm>
              <a:off x="5730733" y="3447432"/>
              <a:ext cx="1052528" cy="985085"/>
              <a:chOff x="0" y="0"/>
              <a:chExt cx="1052527" cy="985084"/>
            </a:xfrm>
          </p:grpSpPr>
          <p:grpSp>
            <p:nvGrpSpPr>
              <p:cNvPr id="353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52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3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3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53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3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3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53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3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4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5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3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4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54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4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4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54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4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4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54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4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5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55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5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578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355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55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5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5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55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5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6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56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6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6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5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6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6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56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6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7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56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7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7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57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7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7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57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7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603" name="Group"/>
            <p:cNvGrpSpPr/>
            <p:nvPr/>
          </p:nvGrpSpPr>
          <p:grpSpPr>
            <a:xfrm>
              <a:off x="850604" y="4666060"/>
              <a:ext cx="1052529" cy="985086"/>
              <a:chOff x="0" y="0"/>
              <a:chExt cx="1052527" cy="985084"/>
            </a:xfrm>
          </p:grpSpPr>
          <p:grpSp>
            <p:nvGrpSpPr>
              <p:cNvPr id="358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57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8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8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58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8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8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58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8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9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5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8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9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59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9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9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59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9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9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59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59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0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60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0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3905" name="Group"/>
          <p:cNvGrpSpPr/>
          <p:nvPr/>
        </p:nvGrpSpPr>
        <p:grpSpPr>
          <a:xfrm>
            <a:off x="7128925" y="9414169"/>
            <a:ext cx="8290988" cy="4065929"/>
            <a:chOff x="0" y="0"/>
            <a:chExt cx="8290985" cy="4065927"/>
          </a:xfrm>
        </p:grpSpPr>
        <p:grpSp>
          <p:nvGrpSpPr>
            <p:cNvPr id="3629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360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60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0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1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60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0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1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61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1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1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6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1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1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61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1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2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62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2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2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62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2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2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62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2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654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363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63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3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3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63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3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3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63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3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4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6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4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4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64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4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4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64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4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5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64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4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5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65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5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679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365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65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5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6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65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5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6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66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6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6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6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6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6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66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6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7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67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7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7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67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7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7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67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7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704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368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68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8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8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68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8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8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68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8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9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6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9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9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69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9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69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69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9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0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69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69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0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70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0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729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370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70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0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1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70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0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1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71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1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1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7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1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1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71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1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2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72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2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2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72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2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2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72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2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754" name="Group"/>
            <p:cNvGrpSpPr/>
            <p:nvPr/>
          </p:nvGrpSpPr>
          <p:grpSpPr>
            <a:xfrm>
              <a:off x="2615574" y="3080843"/>
              <a:ext cx="1052528" cy="985085"/>
              <a:chOff x="0" y="0"/>
              <a:chExt cx="1052527" cy="985084"/>
            </a:xfrm>
          </p:grpSpPr>
          <p:grpSp>
            <p:nvGrpSpPr>
              <p:cNvPr id="373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73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3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3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73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3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3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73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3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4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7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4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4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74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4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4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74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4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5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74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4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5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75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5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779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375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75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5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6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75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5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6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76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6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6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7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6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6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76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6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7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77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7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7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77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7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7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77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7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804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378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78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8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8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78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8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8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78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8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9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7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9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9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79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9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9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79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9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0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79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79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0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80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0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829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380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80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0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1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80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0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1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81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1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1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8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1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1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81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1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2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82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2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2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82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2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2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82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2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854" name="Group"/>
            <p:cNvGrpSpPr/>
            <p:nvPr/>
          </p:nvGrpSpPr>
          <p:grpSpPr>
            <a:xfrm>
              <a:off x="5730733" y="2904309"/>
              <a:ext cx="1052528" cy="985085"/>
              <a:chOff x="0" y="0"/>
              <a:chExt cx="1052527" cy="985084"/>
            </a:xfrm>
          </p:grpSpPr>
          <p:grpSp>
            <p:nvGrpSpPr>
              <p:cNvPr id="383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83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3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3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83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3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3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83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3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4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8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4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4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84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4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4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84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4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5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84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4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5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85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5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879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385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85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5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6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85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5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6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86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6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6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8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6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6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86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6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7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87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7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7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87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7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7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87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7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904" name="Group"/>
            <p:cNvGrpSpPr/>
            <p:nvPr/>
          </p:nvGrpSpPr>
          <p:grpSpPr>
            <a:xfrm>
              <a:off x="876380" y="3080843"/>
              <a:ext cx="1052529" cy="985085"/>
              <a:chOff x="0" y="0"/>
              <a:chExt cx="1052527" cy="985084"/>
            </a:xfrm>
          </p:grpSpPr>
          <p:grpSp>
            <p:nvGrpSpPr>
              <p:cNvPr id="388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88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8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8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88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8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8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88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8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9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8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9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9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89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9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9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89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9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0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89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89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0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90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0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131" name="Group"/>
          <p:cNvGrpSpPr/>
          <p:nvPr/>
        </p:nvGrpSpPr>
        <p:grpSpPr>
          <a:xfrm>
            <a:off x="15705017" y="6716435"/>
            <a:ext cx="7015825" cy="4500777"/>
            <a:chOff x="0" y="0"/>
            <a:chExt cx="7015824" cy="4500776"/>
          </a:xfrm>
        </p:grpSpPr>
        <p:grpSp>
          <p:nvGrpSpPr>
            <p:cNvPr id="3930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390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90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0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1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90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1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1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91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1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1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9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1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2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91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1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2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92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2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2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92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2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2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92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2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955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393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93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3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3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93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3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3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93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3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4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94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4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4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94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4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4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94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4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5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94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5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5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95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5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980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395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95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5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6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95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6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6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96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6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6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96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6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7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96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6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7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97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7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7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97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7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7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397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7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005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398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398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8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8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398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8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8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398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8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9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39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9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9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399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9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99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399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399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0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399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0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0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00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0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030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400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00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0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1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00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1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1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01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1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1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0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1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2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01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1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2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02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2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2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02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2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2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02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2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055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403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03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3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3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03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3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3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03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3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4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04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4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4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04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4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4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04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4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5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04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5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5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05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5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080" name="Group"/>
            <p:cNvGrpSpPr/>
            <p:nvPr/>
          </p:nvGrpSpPr>
          <p:grpSpPr>
            <a:xfrm>
              <a:off x="4100282" y="2212543"/>
              <a:ext cx="1052529" cy="985086"/>
              <a:chOff x="0" y="0"/>
              <a:chExt cx="1052527" cy="985084"/>
            </a:xfrm>
          </p:grpSpPr>
          <p:grpSp>
            <p:nvGrpSpPr>
              <p:cNvPr id="405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05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5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6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05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6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6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06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6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6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06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6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7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06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6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7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07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7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7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07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7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7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07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7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105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408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08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8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8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08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8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8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08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8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9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0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9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9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09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9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09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09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09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0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09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0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0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10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0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130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410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10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0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1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10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1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1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11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1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1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1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1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2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11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1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2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12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2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2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12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2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2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12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2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357" name="Group"/>
          <p:cNvGrpSpPr/>
          <p:nvPr/>
        </p:nvGrpSpPr>
        <p:grpSpPr>
          <a:xfrm>
            <a:off x="10058215" y="-1194492"/>
            <a:ext cx="7015825" cy="4500777"/>
            <a:chOff x="0" y="0"/>
            <a:chExt cx="7015824" cy="4500776"/>
          </a:xfrm>
        </p:grpSpPr>
        <p:grpSp>
          <p:nvGrpSpPr>
            <p:cNvPr id="4156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413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13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3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3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13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3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4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1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3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4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1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4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4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14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4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4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14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4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5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15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5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5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15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5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181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415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15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5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6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16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6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6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1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6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6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16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6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7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16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7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7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17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7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7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17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7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8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17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7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206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418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18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8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8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18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8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9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1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8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9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19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9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9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19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9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19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19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19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0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20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0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0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20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0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231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420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20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0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1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21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1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1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2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1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1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2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1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2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21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2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2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22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2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2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22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2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3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22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2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256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423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23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3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3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23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3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4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2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3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4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2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4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4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24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4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4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24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4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5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25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5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5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25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5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281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425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25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5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6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26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6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6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26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6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6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26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6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7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26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7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7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27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7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7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27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7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8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27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7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306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428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28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8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8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28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8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9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28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8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9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29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9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9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29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9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29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29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29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0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30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0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0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30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0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331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4309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307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0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12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310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1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15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31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1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18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3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1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21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319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2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24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322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2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27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325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2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30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328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29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356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4334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332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33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37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335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3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40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33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3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43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3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4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46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344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45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49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347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48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52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350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51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55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353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5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583" name="Group"/>
          <p:cNvGrpSpPr/>
          <p:nvPr/>
        </p:nvGrpSpPr>
        <p:grpSpPr>
          <a:xfrm>
            <a:off x="-728999" y="10957216"/>
            <a:ext cx="7015826" cy="5056587"/>
            <a:chOff x="0" y="0"/>
            <a:chExt cx="7015824" cy="5056585"/>
          </a:xfrm>
        </p:grpSpPr>
        <p:grpSp>
          <p:nvGrpSpPr>
            <p:cNvPr id="4382" name="Group"/>
            <p:cNvGrpSpPr/>
            <p:nvPr/>
          </p:nvGrpSpPr>
          <p:grpSpPr>
            <a:xfrm>
              <a:off x="-1" y="2617048"/>
              <a:ext cx="1052529" cy="985086"/>
              <a:chOff x="0" y="0"/>
              <a:chExt cx="1052527" cy="985084"/>
            </a:xfrm>
          </p:grpSpPr>
          <p:grpSp>
            <p:nvGrpSpPr>
              <p:cNvPr id="436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35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5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6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36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6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6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3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6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6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3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6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7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37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7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7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37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7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7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37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7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8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37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8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407" name="Group"/>
            <p:cNvGrpSpPr/>
            <p:nvPr/>
          </p:nvGrpSpPr>
          <p:grpSpPr>
            <a:xfrm>
              <a:off x="1841474" y="1714689"/>
              <a:ext cx="1052529" cy="985085"/>
              <a:chOff x="0" y="0"/>
              <a:chExt cx="1052527" cy="985084"/>
            </a:xfrm>
          </p:grpSpPr>
          <p:grpSp>
            <p:nvGrpSpPr>
              <p:cNvPr id="438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38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8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8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38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8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9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3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9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9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39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9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39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39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9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0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39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39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0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40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0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0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40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0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432" name="Group"/>
            <p:cNvGrpSpPr/>
            <p:nvPr/>
          </p:nvGrpSpPr>
          <p:grpSpPr>
            <a:xfrm>
              <a:off x="5963296" y="2985365"/>
              <a:ext cx="1052529" cy="985086"/>
              <a:chOff x="0" y="0"/>
              <a:chExt cx="1052527" cy="985084"/>
            </a:xfrm>
          </p:grpSpPr>
          <p:grpSp>
            <p:nvGrpSpPr>
              <p:cNvPr id="441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40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0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1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41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1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1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4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1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1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41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1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2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42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2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2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42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2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2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42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2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3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42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3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457" name="Group"/>
            <p:cNvGrpSpPr/>
            <p:nvPr/>
          </p:nvGrpSpPr>
          <p:grpSpPr>
            <a:xfrm>
              <a:off x="1389146" y="4071501"/>
              <a:ext cx="1052529" cy="985085"/>
              <a:chOff x="0" y="0"/>
              <a:chExt cx="1052527" cy="985084"/>
            </a:xfrm>
          </p:grpSpPr>
          <p:grpSp>
            <p:nvGrpSpPr>
              <p:cNvPr id="443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43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3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3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43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3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4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4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4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4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4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4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4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44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4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5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44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4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5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45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5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5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45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5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482" name="Group"/>
            <p:cNvGrpSpPr/>
            <p:nvPr/>
          </p:nvGrpSpPr>
          <p:grpSpPr>
            <a:xfrm>
              <a:off x="2680825" y="3242651"/>
              <a:ext cx="1052529" cy="985085"/>
              <a:chOff x="0" y="0"/>
              <a:chExt cx="1052527" cy="985084"/>
            </a:xfrm>
          </p:grpSpPr>
          <p:grpSp>
            <p:nvGrpSpPr>
              <p:cNvPr id="446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45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5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6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46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6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6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4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6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6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4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6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7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47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7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7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47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7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7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47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7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8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47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8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507" name="Group"/>
            <p:cNvGrpSpPr/>
            <p:nvPr/>
          </p:nvGrpSpPr>
          <p:grpSpPr>
            <a:xfrm>
              <a:off x="4103763" y="0"/>
              <a:ext cx="1052529" cy="985085"/>
              <a:chOff x="0" y="0"/>
              <a:chExt cx="1052527" cy="985084"/>
            </a:xfrm>
          </p:grpSpPr>
          <p:grpSp>
            <p:nvGrpSpPr>
              <p:cNvPr id="448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48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8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8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48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8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9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48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9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9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49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9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9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49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9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0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49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49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0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50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0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0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50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0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532" name="Group"/>
            <p:cNvGrpSpPr/>
            <p:nvPr/>
          </p:nvGrpSpPr>
          <p:grpSpPr>
            <a:xfrm>
              <a:off x="3536694" y="1621325"/>
              <a:ext cx="1052528" cy="985086"/>
              <a:chOff x="0" y="0"/>
              <a:chExt cx="1052527" cy="985084"/>
            </a:xfrm>
          </p:grpSpPr>
          <p:grpSp>
            <p:nvGrpSpPr>
              <p:cNvPr id="451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50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0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1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51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1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1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51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1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1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51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1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2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52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2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2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52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2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2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52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2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3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52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3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557" name="Group"/>
            <p:cNvGrpSpPr/>
            <p:nvPr/>
          </p:nvGrpSpPr>
          <p:grpSpPr>
            <a:xfrm>
              <a:off x="4455571" y="4003241"/>
              <a:ext cx="1052529" cy="985086"/>
              <a:chOff x="0" y="0"/>
              <a:chExt cx="1052527" cy="985084"/>
            </a:xfrm>
          </p:grpSpPr>
          <p:grpSp>
            <p:nvGrpSpPr>
              <p:cNvPr id="453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53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3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3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53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3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4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53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4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4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5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4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4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54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4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5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54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4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5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55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5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5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55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5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582" name="Group"/>
            <p:cNvGrpSpPr/>
            <p:nvPr/>
          </p:nvGrpSpPr>
          <p:grpSpPr>
            <a:xfrm>
              <a:off x="5777224" y="1036579"/>
              <a:ext cx="1052529" cy="985085"/>
              <a:chOff x="0" y="0"/>
              <a:chExt cx="1052527" cy="985084"/>
            </a:xfrm>
          </p:grpSpPr>
          <p:grpSp>
            <p:nvGrpSpPr>
              <p:cNvPr id="456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55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5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6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56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6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6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56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6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6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5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6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7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57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7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7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57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7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7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57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7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8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57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8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809" name="Group"/>
          <p:cNvGrpSpPr/>
          <p:nvPr/>
        </p:nvGrpSpPr>
        <p:grpSpPr>
          <a:xfrm>
            <a:off x="8890809" y="4295774"/>
            <a:ext cx="7015826" cy="4500777"/>
            <a:chOff x="0" y="0"/>
            <a:chExt cx="7015824" cy="4500776"/>
          </a:xfrm>
        </p:grpSpPr>
        <p:grpSp>
          <p:nvGrpSpPr>
            <p:cNvPr id="4608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458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58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8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8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58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8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9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5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9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9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5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9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59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59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59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0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59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0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0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60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0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0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60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0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633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461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60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1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1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61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1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1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6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1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2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6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1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2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62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2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2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62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2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2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62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2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3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63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3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658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463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63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3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3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63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3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4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64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4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4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6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4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4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64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4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5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64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5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5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65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5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5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65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5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683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466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65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6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6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66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6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6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66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6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7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6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6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7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67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7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7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67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7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7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67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7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8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68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8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708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468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68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8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8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68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8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9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6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9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9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6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9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69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69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69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0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69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0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0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70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0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0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70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0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733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471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70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1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1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71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1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1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71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1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2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71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1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2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72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2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2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72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2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2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72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2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3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73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3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758" name="Group"/>
            <p:cNvGrpSpPr/>
            <p:nvPr/>
          </p:nvGrpSpPr>
          <p:grpSpPr>
            <a:xfrm>
              <a:off x="4455571" y="2061239"/>
              <a:ext cx="1052529" cy="985085"/>
              <a:chOff x="0" y="0"/>
              <a:chExt cx="1052527" cy="985084"/>
            </a:xfrm>
          </p:grpSpPr>
          <p:grpSp>
            <p:nvGrpSpPr>
              <p:cNvPr id="473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73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3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3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73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3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4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74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4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4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74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4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4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74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4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5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74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5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5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75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5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5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75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5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783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4761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759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60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64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762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6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67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76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6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70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768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6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73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771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72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76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774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75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79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777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78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82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780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8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808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4786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784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8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89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787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8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92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79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9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95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793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9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798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796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79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01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799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0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04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802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0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07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805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0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5035" name="Group"/>
          <p:cNvGrpSpPr/>
          <p:nvPr/>
        </p:nvGrpSpPr>
        <p:grpSpPr>
          <a:xfrm>
            <a:off x="16216774" y="1484321"/>
            <a:ext cx="7015826" cy="4500777"/>
            <a:chOff x="0" y="0"/>
            <a:chExt cx="7015824" cy="4500776"/>
          </a:xfrm>
        </p:grpSpPr>
        <p:grpSp>
          <p:nvGrpSpPr>
            <p:cNvPr id="4834" name="Group"/>
            <p:cNvGrpSpPr/>
            <p:nvPr/>
          </p:nvGrpSpPr>
          <p:grpSpPr>
            <a:xfrm>
              <a:off x="-1" y="2061239"/>
              <a:ext cx="1052529" cy="985085"/>
              <a:chOff x="0" y="0"/>
              <a:chExt cx="1052527" cy="985084"/>
            </a:xfrm>
          </p:grpSpPr>
          <p:grpSp>
            <p:nvGrpSpPr>
              <p:cNvPr id="481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81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1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1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81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1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1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8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1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2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8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2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2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82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2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2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82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2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3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82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2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3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83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3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859" name="Group"/>
            <p:cNvGrpSpPr/>
            <p:nvPr/>
          </p:nvGrpSpPr>
          <p:grpSpPr>
            <a:xfrm>
              <a:off x="1841474" y="1158879"/>
              <a:ext cx="1052529" cy="985086"/>
              <a:chOff x="0" y="0"/>
              <a:chExt cx="1052527" cy="985084"/>
            </a:xfrm>
          </p:grpSpPr>
          <p:grpSp>
            <p:nvGrpSpPr>
              <p:cNvPr id="483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83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3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4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83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3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4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8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4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4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8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4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4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84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4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5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85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5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5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85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5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5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85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5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884" name="Group"/>
            <p:cNvGrpSpPr/>
            <p:nvPr/>
          </p:nvGrpSpPr>
          <p:grpSpPr>
            <a:xfrm>
              <a:off x="5963296" y="2429556"/>
              <a:ext cx="1052529" cy="985085"/>
              <a:chOff x="0" y="0"/>
              <a:chExt cx="1052527" cy="985084"/>
            </a:xfrm>
          </p:grpSpPr>
          <p:grpSp>
            <p:nvGrpSpPr>
              <p:cNvPr id="486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86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6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6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86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6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6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86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6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7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8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7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7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87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7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7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87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7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8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87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7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8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88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8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909" name="Group"/>
            <p:cNvGrpSpPr/>
            <p:nvPr/>
          </p:nvGrpSpPr>
          <p:grpSpPr>
            <a:xfrm>
              <a:off x="1389146" y="3515691"/>
              <a:ext cx="1052529" cy="985086"/>
              <a:chOff x="0" y="0"/>
              <a:chExt cx="1052527" cy="985084"/>
            </a:xfrm>
          </p:grpSpPr>
          <p:grpSp>
            <p:nvGrpSpPr>
              <p:cNvPr id="488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88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8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9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88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8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9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89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9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9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8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9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9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89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89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0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90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0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0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90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0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0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90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0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934" name="Group"/>
            <p:cNvGrpSpPr/>
            <p:nvPr/>
          </p:nvGrpSpPr>
          <p:grpSpPr>
            <a:xfrm>
              <a:off x="2680825" y="2686841"/>
              <a:ext cx="1052529" cy="985086"/>
              <a:chOff x="0" y="0"/>
              <a:chExt cx="1052527" cy="985084"/>
            </a:xfrm>
          </p:grpSpPr>
          <p:grpSp>
            <p:nvGrpSpPr>
              <p:cNvPr id="491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91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1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1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91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1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1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9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1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2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9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2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2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92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2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2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92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2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3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92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2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3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93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3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959" name="Group"/>
            <p:cNvGrpSpPr/>
            <p:nvPr/>
          </p:nvGrpSpPr>
          <p:grpSpPr>
            <a:xfrm>
              <a:off x="3536694" y="0"/>
              <a:ext cx="1052528" cy="985085"/>
              <a:chOff x="0" y="0"/>
              <a:chExt cx="1052527" cy="985084"/>
            </a:xfrm>
          </p:grpSpPr>
          <p:grpSp>
            <p:nvGrpSpPr>
              <p:cNvPr id="493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93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3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4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93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3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4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94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4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4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9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4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4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94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4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5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95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5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5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95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5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5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95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5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984" name="Group"/>
            <p:cNvGrpSpPr/>
            <p:nvPr/>
          </p:nvGrpSpPr>
          <p:grpSpPr>
            <a:xfrm>
              <a:off x="3790971" y="1452154"/>
              <a:ext cx="1052529" cy="985086"/>
              <a:chOff x="0" y="0"/>
              <a:chExt cx="1052527" cy="985084"/>
            </a:xfrm>
          </p:grpSpPr>
          <p:grpSp>
            <p:nvGrpSpPr>
              <p:cNvPr id="496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96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6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6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96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6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6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96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6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7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9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7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7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97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7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7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497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7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8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497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7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8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498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8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009" name="Group"/>
            <p:cNvGrpSpPr/>
            <p:nvPr/>
          </p:nvGrpSpPr>
          <p:grpSpPr>
            <a:xfrm>
              <a:off x="4455571" y="3447432"/>
              <a:ext cx="1052529" cy="985085"/>
              <a:chOff x="0" y="0"/>
              <a:chExt cx="1052527" cy="985084"/>
            </a:xfrm>
          </p:grpSpPr>
          <p:grpSp>
            <p:nvGrpSpPr>
              <p:cNvPr id="4987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4985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86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90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4988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8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93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4991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9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96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49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9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99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4997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4998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02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000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01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05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003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04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08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006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0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034" name="Group"/>
            <p:cNvGrpSpPr/>
            <p:nvPr/>
          </p:nvGrpSpPr>
          <p:grpSpPr>
            <a:xfrm>
              <a:off x="5777224" y="480769"/>
              <a:ext cx="1052529" cy="985086"/>
              <a:chOff x="0" y="0"/>
              <a:chExt cx="1052527" cy="985084"/>
            </a:xfrm>
          </p:grpSpPr>
          <p:grpSp>
            <p:nvGrpSpPr>
              <p:cNvPr id="5012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010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1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15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013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1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18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016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1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21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0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2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24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022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2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27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025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2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30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028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2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33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031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32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5261" name="Group"/>
          <p:cNvGrpSpPr/>
          <p:nvPr/>
        </p:nvGrpSpPr>
        <p:grpSpPr>
          <a:xfrm>
            <a:off x="14749427" y="11332594"/>
            <a:ext cx="7338024" cy="4500777"/>
            <a:chOff x="0" y="0"/>
            <a:chExt cx="7338023" cy="4500776"/>
          </a:xfrm>
        </p:grpSpPr>
        <p:grpSp>
          <p:nvGrpSpPr>
            <p:cNvPr id="5060" name="Group"/>
            <p:cNvGrpSpPr/>
            <p:nvPr/>
          </p:nvGrpSpPr>
          <p:grpSpPr>
            <a:xfrm>
              <a:off x="-1" y="1584385"/>
              <a:ext cx="1052529" cy="985085"/>
              <a:chOff x="0" y="0"/>
              <a:chExt cx="1052527" cy="985084"/>
            </a:xfrm>
          </p:grpSpPr>
          <p:grpSp>
            <p:nvGrpSpPr>
              <p:cNvPr id="503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03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4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03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4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0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4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0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5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04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5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05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5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05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5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05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085" name="Group"/>
            <p:cNvGrpSpPr/>
            <p:nvPr/>
          </p:nvGrpSpPr>
          <p:grpSpPr>
            <a:xfrm>
              <a:off x="2331216" y="1261983"/>
              <a:ext cx="1052529" cy="985085"/>
              <a:chOff x="0" y="0"/>
              <a:chExt cx="1052527" cy="985084"/>
            </a:xfrm>
          </p:grpSpPr>
          <p:grpSp>
            <p:nvGrpSpPr>
              <p:cNvPr id="506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06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6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6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06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6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6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0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6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7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0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7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7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07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7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7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07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7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8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07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8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8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08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8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110" name="Group"/>
            <p:cNvGrpSpPr/>
            <p:nvPr/>
          </p:nvGrpSpPr>
          <p:grpSpPr>
            <a:xfrm>
              <a:off x="6285495" y="2429556"/>
              <a:ext cx="1052529" cy="985085"/>
              <a:chOff x="0" y="0"/>
              <a:chExt cx="1052527" cy="985084"/>
            </a:xfrm>
          </p:grpSpPr>
          <p:grpSp>
            <p:nvGrpSpPr>
              <p:cNvPr id="508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08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9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08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9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09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09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09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0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09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0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0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10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0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10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0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10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135" name="Group"/>
            <p:cNvGrpSpPr/>
            <p:nvPr/>
          </p:nvGrpSpPr>
          <p:grpSpPr>
            <a:xfrm>
              <a:off x="1711345" y="3515691"/>
              <a:ext cx="1052528" cy="985086"/>
              <a:chOff x="0" y="0"/>
              <a:chExt cx="1052527" cy="985084"/>
            </a:xfrm>
          </p:grpSpPr>
          <p:grpSp>
            <p:nvGrpSpPr>
              <p:cNvPr id="511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11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1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11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1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11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2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12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2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12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2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12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3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12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3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13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160" name="Group"/>
            <p:cNvGrpSpPr/>
            <p:nvPr/>
          </p:nvGrpSpPr>
          <p:grpSpPr>
            <a:xfrm>
              <a:off x="3003024" y="2686841"/>
              <a:ext cx="1052529" cy="985086"/>
              <a:chOff x="0" y="0"/>
              <a:chExt cx="1052527" cy="985084"/>
            </a:xfrm>
          </p:grpSpPr>
          <p:grpSp>
            <p:nvGrpSpPr>
              <p:cNvPr id="513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13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4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13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4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1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4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1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5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14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5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15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5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15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5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15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185" name="Group"/>
            <p:cNvGrpSpPr/>
            <p:nvPr/>
          </p:nvGrpSpPr>
          <p:grpSpPr>
            <a:xfrm>
              <a:off x="3858892" y="0"/>
              <a:ext cx="1052529" cy="985085"/>
              <a:chOff x="0" y="0"/>
              <a:chExt cx="1052527" cy="985084"/>
            </a:xfrm>
          </p:grpSpPr>
          <p:grpSp>
            <p:nvGrpSpPr>
              <p:cNvPr id="516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16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6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6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16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6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6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16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6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7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17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7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7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17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7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7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17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7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8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17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8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8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18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8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210" name="Group"/>
            <p:cNvGrpSpPr/>
            <p:nvPr/>
          </p:nvGrpSpPr>
          <p:grpSpPr>
            <a:xfrm>
              <a:off x="4327346" y="1361939"/>
              <a:ext cx="1052529" cy="985085"/>
              <a:chOff x="0" y="0"/>
              <a:chExt cx="1052527" cy="985084"/>
            </a:xfrm>
          </p:grpSpPr>
          <p:grpSp>
            <p:nvGrpSpPr>
              <p:cNvPr id="518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18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9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18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9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19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19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19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0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19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1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0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20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0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20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0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20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235" name="Group"/>
            <p:cNvGrpSpPr/>
            <p:nvPr/>
          </p:nvGrpSpPr>
          <p:grpSpPr>
            <a:xfrm>
              <a:off x="4777770" y="3447432"/>
              <a:ext cx="1052529" cy="985085"/>
              <a:chOff x="0" y="0"/>
              <a:chExt cx="1052527" cy="985084"/>
            </a:xfrm>
          </p:grpSpPr>
          <p:grpSp>
            <p:nvGrpSpPr>
              <p:cNvPr id="5213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211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16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214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19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21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22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220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25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223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28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226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31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229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34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232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260" name="Group"/>
            <p:cNvGrpSpPr/>
            <p:nvPr/>
          </p:nvGrpSpPr>
          <p:grpSpPr>
            <a:xfrm>
              <a:off x="6099423" y="480769"/>
              <a:ext cx="1052528" cy="985086"/>
              <a:chOff x="0" y="0"/>
              <a:chExt cx="1052527" cy="985084"/>
            </a:xfrm>
          </p:grpSpPr>
          <p:grpSp>
            <p:nvGrpSpPr>
              <p:cNvPr id="5238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236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41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239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44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24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47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245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50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248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53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251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56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254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59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257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sp>
        <p:nvSpPr>
          <p:cNvPr id="5262" name="Shape"/>
          <p:cNvSpPr/>
          <p:nvPr/>
        </p:nvSpPr>
        <p:spPr>
          <a:xfrm>
            <a:off x="801667" y="345919"/>
            <a:ext cx="7289261" cy="5748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8" h="19671" fill="norm" stroke="1" extrusionOk="0">
                <a:moveTo>
                  <a:pt x="5711" y="2529"/>
                </a:moveTo>
                <a:cubicBezTo>
                  <a:pt x="4129" y="3101"/>
                  <a:pt x="2433" y="3537"/>
                  <a:pt x="1307" y="4985"/>
                </a:cubicBezTo>
                <a:cubicBezTo>
                  <a:pt x="-482" y="7287"/>
                  <a:pt x="1" y="10702"/>
                  <a:pt x="260" y="13835"/>
                </a:cubicBezTo>
                <a:cubicBezTo>
                  <a:pt x="467" y="16330"/>
                  <a:pt x="885" y="19098"/>
                  <a:pt x="2828" y="19592"/>
                </a:cubicBezTo>
                <a:cubicBezTo>
                  <a:pt x="6558" y="20540"/>
                  <a:pt x="7104" y="12588"/>
                  <a:pt x="10695" y="13144"/>
                </a:cubicBezTo>
                <a:cubicBezTo>
                  <a:pt x="11867" y="13325"/>
                  <a:pt x="12659" y="14551"/>
                  <a:pt x="13709" y="15160"/>
                </a:cubicBezTo>
                <a:cubicBezTo>
                  <a:pt x="17163" y="17161"/>
                  <a:pt x="21118" y="13350"/>
                  <a:pt x="21006" y="8088"/>
                </a:cubicBezTo>
                <a:cubicBezTo>
                  <a:pt x="20934" y="4752"/>
                  <a:pt x="19237" y="1751"/>
                  <a:pt x="16620" y="562"/>
                </a:cubicBezTo>
                <a:cubicBezTo>
                  <a:pt x="13050" y="-1060"/>
                  <a:pt x="9348" y="1213"/>
                  <a:pt x="5711" y="2529"/>
                </a:cubicBezTo>
                <a:close/>
              </a:path>
            </a:pathLst>
          </a:custGeom>
          <a:solidFill>
            <a:srgbClr val="FFDD7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563" name="Group"/>
          <p:cNvGrpSpPr/>
          <p:nvPr/>
        </p:nvGrpSpPr>
        <p:grpSpPr>
          <a:xfrm>
            <a:off x="1530897" y="948666"/>
            <a:ext cx="8290987" cy="4542783"/>
            <a:chOff x="0" y="0"/>
            <a:chExt cx="8290985" cy="4542781"/>
          </a:xfrm>
        </p:grpSpPr>
        <p:grpSp>
          <p:nvGrpSpPr>
            <p:cNvPr id="5287" name="Group"/>
            <p:cNvGrpSpPr/>
            <p:nvPr/>
          </p:nvGrpSpPr>
          <p:grpSpPr>
            <a:xfrm>
              <a:off x="-1" y="814628"/>
              <a:ext cx="1052529" cy="985086"/>
              <a:chOff x="0" y="0"/>
              <a:chExt cx="1052527" cy="985084"/>
            </a:xfrm>
          </p:grpSpPr>
          <p:grpSp>
            <p:nvGrpSpPr>
              <p:cNvPr id="52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2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2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2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2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2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2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2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2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312" name="Group"/>
            <p:cNvGrpSpPr/>
            <p:nvPr/>
          </p:nvGrpSpPr>
          <p:grpSpPr>
            <a:xfrm>
              <a:off x="1878995" y="0"/>
              <a:ext cx="1052529" cy="985085"/>
              <a:chOff x="0" y="0"/>
              <a:chExt cx="1052527" cy="985084"/>
            </a:xfrm>
          </p:grpSpPr>
          <p:grpSp>
            <p:nvGrpSpPr>
              <p:cNvPr id="52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2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2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2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2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2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2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3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3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3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3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337" name="Group"/>
            <p:cNvGrpSpPr/>
            <p:nvPr/>
          </p:nvGrpSpPr>
          <p:grpSpPr>
            <a:xfrm>
              <a:off x="1275161" y="2061239"/>
              <a:ext cx="1052529" cy="985085"/>
              <a:chOff x="0" y="0"/>
              <a:chExt cx="1052527" cy="985084"/>
            </a:xfrm>
          </p:grpSpPr>
          <p:grpSp>
            <p:nvGrpSpPr>
              <p:cNvPr id="53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3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3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3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3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3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3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3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3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362" name="Group"/>
            <p:cNvGrpSpPr/>
            <p:nvPr/>
          </p:nvGrpSpPr>
          <p:grpSpPr>
            <a:xfrm>
              <a:off x="3116636" y="1158879"/>
              <a:ext cx="1052528" cy="985086"/>
              <a:chOff x="0" y="0"/>
              <a:chExt cx="1052527" cy="985084"/>
            </a:xfrm>
          </p:grpSpPr>
          <p:grpSp>
            <p:nvGrpSpPr>
              <p:cNvPr id="53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3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3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3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3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3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3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3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3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387" name="Group"/>
            <p:cNvGrpSpPr/>
            <p:nvPr/>
          </p:nvGrpSpPr>
          <p:grpSpPr>
            <a:xfrm>
              <a:off x="7238458" y="2429556"/>
              <a:ext cx="1052528" cy="985085"/>
              <a:chOff x="0" y="0"/>
              <a:chExt cx="1052527" cy="985084"/>
            </a:xfrm>
          </p:grpSpPr>
          <p:grpSp>
            <p:nvGrpSpPr>
              <p:cNvPr id="53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3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3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3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3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3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3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3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3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412" name="Group"/>
            <p:cNvGrpSpPr/>
            <p:nvPr/>
          </p:nvGrpSpPr>
          <p:grpSpPr>
            <a:xfrm>
              <a:off x="2664307" y="3515691"/>
              <a:ext cx="1052529" cy="985086"/>
              <a:chOff x="0" y="0"/>
              <a:chExt cx="1052527" cy="985084"/>
            </a:xfrm>
          </p:grpSpPr>
          <p:grpSp>
            <p:nvGrpSpPr>
              <p:cNvPr id="53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3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3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3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3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3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3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4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4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4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4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437" name="Group"/>
            <p:cNvGrpSpPr/>
            <p:nvPr/>
          </p:nvGrpSpPr>
          <p:grpSpPr>
            <a:xfrm>
              <a:off x="3955987" y="2686841"/>
              <a:ext cx="1052528" cy="985086"/>
              <a:chOff x="0" y="0"/>
              <a:chExt cx="1052527" cy="985084"/>
            </a:xfrm>
          </p:grpSpPr>
          <p:grpSp>
            <p:nvGrpSpPr>
              <p:cNvPr id="54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4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4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4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4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4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4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4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4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462" name="Group"/>
            <p:cNvGrpSpPr/>
            <p:nvPr/>
          </p:nvGrpSpPr>
          <p:grpSpPr>
            <a:xfrm>
              <a:off x="4811855" y="0"/>
              <a:ext cx="1052529" cy="985085"/>
              <a:chOff x="0" y="0"/>
              <a:chExt cx="1052527" cy="985084"/>
            </a:xfrm>
          </p:grpSpPr>
          <p:grpSp>
            <p:nvGrpSpPr>
              <p:cNvPr id="54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4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4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4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4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4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4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4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4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487" name="Group"/>
            <p:cNvGrpSpPr/>
            <p:nvPr/>
          </p:nvGrpSpPr>
          <p:grpSpPr>
            <a:xfrm>
              <a:off x="5066133" y="1452154"/>
              <a:ext cx="1052529" cy="985086"/>
              <a:chOff x="0" y="0"/>
              <a:chExt cx="1052527" cy="985084"/>
            </a:xfrm>
          </p:grpSpPr>
          <p:grpSp>
            <p:nvGrpSpPr>
              <p:cNvPr id="546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46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6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6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46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7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46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7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7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47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7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7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47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7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8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47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7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8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48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8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8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48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8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512" name="Group"/>
            <p:cNvGrpSpPr/>
            <p:nvPr/>
          </p:nvGrpSpPr>
          <p:grpSpPr>
            <a:xfrm>
              <a:off x="5730733" y="3447432"/>
              <a:ext cx="1052528" cy="985085"/>
              <a:chOff x="0" y="0"/>
              <a:chExt cx="1052527" cy="985084"/>
            </a:xfrm>
          </p:grpSpPr>
          <p:grpSp>
            <p:nvGrpSpPr>
              <p:cNvPr id="549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48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8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9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49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9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9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49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9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9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49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49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0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50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0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0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50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0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0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50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0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1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50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1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537" name="Group"/>
            <p:cNvGrpSpPr/>
            <p:nvPr/>
          </p:nvGrpSpPr>
          <p:grpSpPr>
            <a:xfrm>
              <a:off x="7052385" y="480769"/>
              <a:ext cx="1052529" cy="985086"/>
              <a:chOff x="0" y="0"/>
              <a:chExt cx="1052527" cy="985084"/>
            </a:xfrm>
          </p:grpSpPr>
          <p:grpSp>
            <p:nvGrpSpPr>
              <p:cNvPr id="5515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513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1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18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516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1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21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519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20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24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522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23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27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525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2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30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528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2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33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531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3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36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534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35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562" name="Group"/>
            <p:cNvGrpSpPr/>
            <p:nvPr/>
          </p:nvGrpSpPr>
          <p:grpSpPr>
            <a:xfrm>
              <a:off x="-1" y="3557697"/>
              <a:ext cx="1052529" cy="985085"/>
              <a:chOff x="0" y="0"/>
              <a:chExt cx="1052527" cy="985084"/>
            </a:xfrm>
          </p:grpSpPr>
          <p:grpSp>
            <p:nvGrpSpPr>
              <p:cNvPr id="5540" name="Group"/>
              <p:cNvGrpSpPr/>
              <p:nvPr/>
            </p:nvGrpSpPr>
            <p:grpSpPr>
              <a:xfrm>
                <a:off x="827965" y="455170"/>
                <a:ext cx="224563" cy="523787"/>
                <a:chOff x="0" y="0"/>
                <a:chExt cx="224562" cy="523785"/>
              </a:xfrm>
            </p:grpSpPr>
            <p:sp>
              <p:nvSpPr>
                <p:cNvPr id="5538" name="Oval"/>
                <p:cNvSpPr/>
                <p:nvPr/>
              </p:nvSpPr>
              <p:spPr>
                <a:xfrm>
                  <a:off x="0" y="42507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3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9166" y="0"/>
                  <a:ext cx="163569" cy="4865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43" name="Group"/>
              <p:cNvGrpSpPr/>
              <p:nvPr/>
            </p:nvGrpSpPr>
            <p:grpSpPr>
              <a:xfrm>
                <a:off x="592719" y="0"/>
                <a:ext cx="224564" cy="556165"/>
                <a:chOff x="0" y="0"/>
                <a:chExt cx="224562" cy="556165"/>
              </a:xfrm>
            </p:grpSpPr>
            <p:sp>
              <p:nvSpPr>
                <p:cNvPr id="5541" name="Oval"/>
                <p:cNvSpPr/>
                <p:nvPr/>
              </p:nvSpPr>
              <p:spPr>
                <a:xfrm>
                  <a:off x="0" y="457452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42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6880" y="0"/>
                  <a:ext cx="171140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46" name="Group"/>
              <p:cNvGrpSpPr/>
              <p:nvPr/>
            </p:nvGrpSpPr>
            <p:grpSpPr>
              <a:xfrm>
                <a:off x="197510" y="53713"/>
                <a:ext cx="224564" cy="536012"/>
                <a:chOff x="0" y="0"/>
                <a:chExt cx="224562" cy="536010"/>
              </a:xfrm>
            </p:grpSpPr>
            <p:sp>
              <p:nvSpPr>
                <p:cNvPr id="5544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9355" y="0"/>
                  <a:ext cx="183999" cy="49038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49" name="Group"/>
              <p:cNvGrpSpPr/>
              <p:nvPr/>
            </p:nvGrpSpPr>
            <p:grpSpPr>
              <a:xfrm>
                <a:off x="197510" y="449057"/>
                <a:ext cx="224564" cy="536012"/>
                <a:chOff x="0" y="0"/>
                <a:chExt cx="224562" cy="536010"/>
              </a:xfrm>
            </p:grpSpPr>
            <p:sp>
              <p:nvSpPr>
                <p:cNvPr id="5547" name="Oval"/>
                <p:cNvSpPr/>
                <p:nvPr/>
              </p:nvSpPr>
              <p:spPr>
                <a:xfrm>
                  <a:off x="0" y="437298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4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31908" y="0"/>
                  <a:ext cx="162856" cy="4933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52" name="Group"/>
              <p:cNvGrpSpPr/>
              <p:nvPr/>
            </p:nvGrpSpPr>
            <p:grpSpPr>
              <a:xfrm>
                <a:off x="383612" y="227540"/>
                <a:ext cx="224564" cy="521073"/>
                <a:chOff x="0" y="0"/>
                <a:chExt cx="224562" cy="521072"/>
              </a:xfrm>
            </p:grpSpPr>
            <p:sp>
              <p:nvSpPr>
                <p:cNvPr id="5550" name="Oval"/>
                <p:cNvSpPr/>
                <p:nvPr/>
              </p:nvSpPr>
              <p:spPr>
                <a:xfrm>
                  <a:off x="0" y="42235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51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45917" y="0"/>
                  <a:ext cx="143374" cy="48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55" name="Group"/>
              <p:cNvGrpSpPr/>
              <p:nvPr/>
            </p:nvGrpSpPr>
            <p:grpSpPr>
              <a:xfrm>
                <a:off x="512738" y="449042"/>
                <a:ext cx="224563" cy="536043"/>
                <a:chOff x="0" y="0"/>
                <a:chExt cx="224562" cy="536042"/>
              </a:xfrm>
            </p:grpSpPr>
            <p:sp>
              <p:nvSpPr>
                <p:cNvPr id="5553" name="Oval"/>
                <p:cNvSpPr/>
                <p:nvPr/>
              </p:nvSpPr>
              <p:spPr>
                <a:xfrm>
                  <a:off x="0" y="437329"/>
                  <a:ext cx="224563" cy="98714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54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63991" y="0"/>
                  <a:ext cx="126761" cy="4917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58" name="Group"/>
              <p:cNvGrpSpPr/>
              <p:nvPr/>
            </p:nvGrpSpPr>
            <p:grpSpPr>
              <a:xfrm>
                <a:off x="0" y="282307"/>
                <a:ext cx="224563" cy="522567"/>
                <a:chOff x="0" y="0"/>
                <a:chExt cx="224562" cy="522565"/>
              </a:xfrm>
            </p:grpSpPr>
            <p:sp>
              <p:nvSpPr>
                <p:cNvPr id="5556" name="Oval"/>
                <p:cNvSpPr/>
                <p:nvPr/>
              </p:nvSpPr>
              <p:spPr>
                <a:xfrm>
                  <a:off x="0" y="423853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57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0332" y="0"/>
                  <a:ext cx="122893" cy="4840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561" name="Group"/>
              <p:cNvGrpSpPr/>
              <p:nvPr/>
            </p:nvGrpSpPr>
            <p:grpSpPr>
              <a:xfrm>
                <a:off x="687497" y="212250"/>
                <a:ext cx="224564" cy="551653"/>
                <a:chOff x="0" y="0"/>
                <a:chExt cx="224562" cy="551651"/>
              </a:xfrm>
            </p:grpSpPr>
            <p:sp>
              <p:nvSpPr>
                <p:cNvPr id="5559" name="Oval"/>
                <p:cNvSpPr/>
                <p:nvPr/>
              </p:nvSpPr>
              <p:spPr>
                <a:xfrm>
                  <a:off x="0" y="452939"/>
                  <a:ext cx="224563" cy="9871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56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3256" y="0"/>
                  <a:ext cx="143373" cy="5094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Shape"/>
          <p:cNvSpPr/>
          <p:nvPr/>
        </p:nvSpPr>
        <p:spPr>
          <a:xfrm rot="13420107">
            <a:off x="2916230" y="-2498480"/>
            <a:ext cx="11328676" cy="14734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9" h="21155" fill="norm" stroke="1" extrusionOk="0">
                <a:moveTo>
                  <a:pt x="1" y="5408"/>
                </a:moveTo>
                <a:cubicBezTo>
                  <a:pt x="34" y="6542"/>
                  <a:pt x="1307" y="7291"/>
                  <a:pt x="2304" y="8105"/>
                </a:cubicBezTo>
                <a:cubicBezTo>
                  <a:pt x="3202" y="8839"/>
                  <a:pt x="3898" y="9706"/>
                  <a:pt x="4467" y="10620"/>
                </a:cubicBezTo>
                <a:cubicBezTo>
                  <a:pt x="4881" y="11285"/>
                  <a:pt x="5229" y="12008"/>
                  <a:pt x="5021" y="12730"/>
                </a:cubicBezTo>
                <a:cubicBezTo>
                  <a:pt x="4573" y="14282"/>
                  <a:pt x="2017" y="14781"/>
                  <a:pt x="1422" y="16282"/>
                </a:cubicBezTo>
                <a:cubicBezTo>
                  <a:pt x="296" y="19121"/>
                  <a:pt x="5931" y="21385"/>
                  <a:pt x="7298" y="21137"/>
                </a:cubicBezTo>
                <a:cubicBezTo>
                  <a:pt x="9512" y="20734"/>
                  <a:pt x="10326" y="18709"/>
                  <a:pt x="10033" y="16786"/>
                </a:cubicBezTo>
                <a:cubicBezTo>
                  <a:pt x="9812" y="15337"/>
                  <a:pt x="9323" y="13720"/>
                  <a:pt x="10716" y="12793"/>
                </a:cubicBezTo>
                <a:cubicBezTo>
                  <a:pt x="11901" y="12005"/>
                  <a:pt x="13611" y="12402"/>
                  <a:pt x="15087" y="12128"/>
                </a:cubicBezTo>
                <a:cubicBezTo>
                  <a:pt x="16739" y="11821"/>
                  <a:pt x="17903" y="10753"/>
                  <a:pt x="18818" y="9621"/>
                </a:cubicBezTo>
                <a:cubicBezTo>
                  <a:pt x="20750" y="7231"/>
                  <a:pt x="21553" y="4193"/>
                  <a:pt x="19106" y="2372"/>
                </a:cubicBezTo>
                <a:cubicBezTo>
                  <a:pt x="17396" y="1101"/>
                  <a:pt x="14834" y="1227"/>
                  <a:pt x="12584" y="765"/>
                </a:cubicBezTo>
                <a:cubicBezTo>
                  <a:pt x="10983" y="437"/>
                  <a:pt x="9411" y="-215"/>
                  <a:pt x="7784" y="71"/>
                </a:cubicBezTo>
                <a:cubicBezTo>
                  <a:pt x="6238" y="343"/>
                  <a:pt x="5182" y="1377"/>
                  <a:pt x="3901" y="2096"/>
                </a:cubicBezTo>
                <a:cubicBezTo>
                  <a:pt x="2211" y="3045"/>
                  <a:pt x="-47" y="3784"/>
                  <a:pt x="1" y="5408"/>
                </a:cubicBezTo>
                <a:close/>
              </a:path>
            </a:pathLst>
          </a:custGeom>
          <a:solidFill>
            <a:schemeClr val="accent2">
              <a:alpha val="3813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66" name="Shape"/>
          <p:cNvSpPr/>
          <p:nvPr/>
        </p:nvSpPr>
        <p:spPr>
          <a:xfrm rot="8732383">
            <a:off x="10199930" y="2080011"/>
            <a:ext cx="11979010" cy="10008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8" h="20188" fill="norm" stroke="1" extrusionOk="0">
                <a:moveTo>
                  <a:pt x="5473" y="1553"/>
                </a:moveTo>
                <a:cubicBezTo>
                  <a:pt x="3700" y="2514"/>
                  <a:pt x="2089" y="3893"/>
                  <a:pt x="1128" y="5846"/>
                </a:cubicBezTo>
                <a:cubicBezTo>
                  <a:pt x="-150" y="8443"/>
                  <a:pt x="-51" y="11527"/>
                  <a:pt x="63" y="14496"/>
                </a:cubicBezTo>
                <a:cubicBezTo>
                  <a:pt x="158" y="16985"/>
                  <a:pt x="685" y="19679"/>
                  <a:pt x="2674" y="20124"/>
                </a:cubicBezTo>
                <a:cubicBezTo>
                  <a:pt x="6446" y="20967"/>
                  <a:pt x="7014" y="13274"/>
                  <a:pt x="10676" y="13821"/>
                </a:cubicBezTo>
                <a:cubicBezTo>
                  <a:pt x="11868" y="13999"/>
                  <a:pt x="12677" y="15191"/>
                  <a:pt x="13742" y="15792"/>
                </a:cubicBezTo>
                <a:cubicBezTo>
                  <a:pt x="17317" y="17807"/>
                  <a:pt x="21450" y="14039"/>
                  <a:pt x="21165" y="8879"/>
                </a:cubicBezTo>
                <a:cubicBezTo>
                  <a:pt x="20990" y="5714"/>
                  <a:pt x="19159" y="3049"/>
                  <a:pt x="16703" y="1523"/>
                </a:cubicBezTo>
                <a:cubicBezTo>
                  <a:pt x="13232" y="-633"/>
                  <a:pt x="9056" y="-388"/>
                  <a:pt x="5473" y="1553"/>
                </a:cubicBezTo>
                <a:close/>
              </a:path>
            </a:pathLst>
          </a:custGeom>
          <a:solidFill>
            <a:schemeClr val="accent4">
              <a:hueOff val="-476017"/>
              <a:lumOff val="-10042"/>
              <a:alpha val="592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579" name="Group"/>
          <p:cNvGrpSpPr/>
          <p:nvPr/>
        </p:nvGrpSpPr>
        <p:grpSpPr>
          <a:xfrm>
            <a:off x="16879248" y="1068651"/>
            <a:ext cx="2632480" cy="2823656"/>
            <a:chOff x="0" y="0"/>
            <a:chExt cx="2632478" cy="2823654"/>
          </a:xfrm>
        </p:grpSpPr>
        <p:grpSp>
          <p:nvGrpSpPr>
            <p:cNvPr id="5569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567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6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72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570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7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75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573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7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78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576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7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592" name="Group"/>
          <p:cNvGrpSpPr/>
          <p:nvPr/>
        </p:nvGrpSpPr>
        <p:grpSpPr>
          <a:xfrm>
            <a:off x="18887888" y="3876345"/>
            <a:ext cx="2632480" cy="2823655"/>
            <a:chOff x="0" y="0"/>
            <a:chExt cx="2632478" cy="2823654"/>
          </a:xfrm>
        </p:grpSpPr>
        <p:grpSp>
          <p:nvGrpSpPr>
            <p:cNvPr id="5582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580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8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85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583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8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88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586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8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91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589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9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05" name="Group"/>
          <p:cNvGrpSpPr/>
          <p:nvPr/>
        </p:nvGrpSpPr>
        <p:grpSpPr>
          <a:xfrm>
            <a:off x="11322663" y="6273503"/>
            <a:ext cx="2632479" cy="2823656"/>
            <a:chOff x="0" y="0"/>
            <a:chExt cx="2632478" cy="2823654"/>
          </a:xfrm>
        </p:grpSpPr>
        <p:grpSp>
          <p:nvGrpSpPr>
            <p:cNvPr id="5595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593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9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98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596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59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01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599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0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04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602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0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18" name="Group"/>
          <p:cNvGrpSpPr/>
          <p:nvPr/>
        </p:nvGrpSpPr>
        <p:grpSpPr>
          <a:xfrm>
            <a:off x="17287902" y="7732465"/>
            <a:ext cx="2632480" cy="2823656"/>
            <a:chOff x="0" y="0"/>
            <a:chExt cx="2632478" cy="2823654"/>
          </a:xfrm>
        </p:grpSpPr>
        <p:grpSp>
          <p:nvGrpSpPr>
            <p:cNvPr id="5608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606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0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11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609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1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14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612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1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17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615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1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31" name="Group"/>
          <p:cNvGrpSpPr/>
          <p:nvPr/>
        </p:nvGrpSpPr>
        <p:grpSpPr>
          <a:xfrm>
            <a:off x="13692165" y="9635378"/>
            <a:ext cx="2632480" cy="2823656"/>
            <a:chOff x="0" y="0"/>
            <a:chExt cx="2632478" cy="2823654"/>
          </a:xfrm>
        </p:grpSpPr>
        <p:grpSp>
          <p:nvGrpSpPr>
            <p:cNvPr id="5621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619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24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622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27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625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30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628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2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44" name="Group"/>
          <p:cNvGrpSpPr/>
          <p:nvPr/>
        </p:nvGrpSpPr>
        <p:grpSpPr>
          <a:xfrm>
            <a:off x="14737968" y="5268243"/>
            <a:ext cx="2632480" cy="2823656"/>
            <a:chOff x="0" y="0"/>
            <a:chExt cx="2632478" cy="2823654"/>
          </a:xfrm>
        </p:grpSpPr>
        <p:grpSp>
          <p:nvGrpSpPr>
            <p:cNvPr id="5634" name="Group"/>
            <p:cNvGrpSpPr/>
            <p:nvPr/>
          </p:nvGrpSpPr>
          <p:grpSpPr>
            <a:xfrm>
              <a:off x="1037864" y="0"/>
              <a:ext cx="922028" cy="2265020"/>
              <a:chOff x="0" y="0"/>
              <a:chExt cx="922027" cy="2265019"/>
            </a:xfrm>
          </p:grpSpPr>
          <p:sp>
            <p:nvSpPr>
              <p:cNvPr id="5632" name="Oval"/>
              <p:cNvSpPr/>
              <p:nvPr/>
            </p:nvSpPr>
            <p:spPr>
              <a:xfrm>
                <a:off x="0" y="185971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3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7606" y="0"/>
                <a:ext cx="588670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37" name="Group"/>
            <p:cNvGrpSpPr/>
            <p:nvPr/>
          </p:nvGrpSpPr>
          <p:grpSpPr>
            <a:xfrm>
              <a:off x="784398" y="684191"/>
              <a:ext cx="922028" cy="2139464"/>
              <a:chOff x="0" y="0"/>
              <a:chExt cx="922027" cy="2139463"/>
            </a:xfrm>
          </p:grpSpPr>
          <p:sp>
            <p:nvSpPr>
              <p:cNvPr id="5635" name="Oval"/>
              <p:cNvSpPr/>
              <p:nvPr/>
            </p:nvSpPr>
            <p:spPr>
              <a:xfrm>
                <a:off x="0" y="173416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3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8534" y="0"/>
                <a:ext cx="588670" cy="19752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40" name="Group"/>
            <p:cNvGrpSpPr/>
            <p:nvPr/>
          </p:nvGrpSpPr>
          <p:grpSpPr>
            <a:xfrm>
              <a:off x="0" y="350126"/>
              <a:ext cx="922028" cy="2200931"/>
              <a:chOff x="0" y="0"/>
              <a:chExt cx="922027" cy="2200929"/>
            </a:xfrm>
          </p:grpSpPr>
          <p:sp>
            <p:nvSpPr>
              <p:cNvPr id="5638" name="Oval"/>
              <p:cNvSpPr/>
              <p:nvPr/>
            </p:nvSpPr>
            <p:spPr>
              <a:xfrm>
                <a:off x="0" y="179562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3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42" y="0"/>
                <a:ext cx="520464" cy="2019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43" name="Group"/>
            <p:cNvGrpSpPr/>
            <p:nvPr/>
          </p:nvGrpSpPr>
          <p:grpSpPr>
            <a:xfrm>
              <a:off x="1710450" y="487806"/>
              <a:ext cx="922029" cy="2145596"/>
              <a:chOff x="0" y="0"/>
              <a:chExt cx="922027" cy="2145595"/>
            </a:xfrm>
          </p:grpSpPr>
          <p:sp>
            <p:nvSpPr>
              <p:cNvPr id="5641" name="Oval"/>
              <p:cNvSpPr/>
              <p:nvPr/>
            </p:nvSpPr>
            <p:spPr>
              <a:xfrm>
                <a:off x="0" y="1740293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4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6658" y="0"/>
                <a:ext cx="504583" cy="1987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57" name="Group"/>
          <p:cNvGrpSpPr/>
          <p:nvPr/>
        </p:nvGrpSpPr>
        <p:grpSpPr>
          <a:xfrm>
            <a:off x="12620734" y="1805481"/>
            <a:ext cx="2520100" cy="2871652"/>
            <a:chOff x="0" y="0"/>
            <a:chExt cx="2520098" cy="2871651"/>
          </a:xfrm>
        </p:grpSpPr>
        <p:grpSp>
          <p:nvGrpSpPr>
            <p:cNvPr id="5647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45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4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50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648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4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53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651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5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56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654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5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70" name="Group"/>
          <p:cNvGrpSpPr/>
          <p:nvPr/>
        </p:nvGrpSpPr>
        <p:grpSpPr>
          <a:xfrm>
            <a:off x="5272723" y="2087137"/>
            <a:ext cx="2520100" cy="2871652"/>
            <a:chOff x="0" y="0"/>
            <a:chExt cx="2520098" cy="2871651"/>
          </a:xfrm>
        </p:grpSpPr>
        <p:grpSp>
          <p:nvGrpSpPr>
            <p:cNvPr id="5660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58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5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63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661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6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66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664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6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69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667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6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83" name="Group"/>
          <p:cNvGrpSpPr/>
          <p:nvPr/>
        </p:nvGrpSpPr>
        <p:grpSpPr>
          <a:xfrm>
            <a:off x="1610666" y="3852347"/>
            <a:ext cx="2520100" cy="2871652"/>
            <a:chOff x="0" y="0"/>
            <a:chExt cx="2520098" cy="2871651"/>
          </a:xfrm>
        </p:grpSpPr>
        <p:grpSp>
          <p:nvGrpSpPr>
            <p:cNvPr id="5673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71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7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76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674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79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677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78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82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680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8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96" name="Group"/>
          <p:cNvGrpSpPr/>
          <p:nvPr/>
        </p:nvGrpSpPr>
        <p:grpSpPr>
          <a:xfrm>
            <a:off x="4076023" y="8243817"/>
            <a:ext cx="2520100" cy="2871652"/>
            <a:chOff x="0" y="0"/>
            <a:chExt cx="2520098" cy="2871651"/>
          </a:xfrm>
        </p:grpSpPr>
        <p:grpSp>
          <p:nvGrpSpPr>
            <p:cNvPr id="5686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84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8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89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687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88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92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690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9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95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693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9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709" name="Group"/>
          <p:cNvGrpSpPr/>
          <p:nvPr/>
        </p:nvGrpSpPr>
        <p:grpSpPr>
          <a:xfrm>
            <a:off x="7596240" y="8617568"/>
            <a:ext cx="2520099" cy="2871652"/>
            <a:chOff x="0" y="0"/>
            <a:chExt cx="2520098" cy="2871651"/>
          </a:xfrm>
        </p:grpSpPr>
        <p:grpSp>
          <p:nvGrpSpPr>
            <p:cNvPr id="5699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697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69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02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700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0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05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703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0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08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706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0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722" name="Group"/>
          <p:cNvGrpSpPr/>
          <p:nvPr/>
        </p:nvGrpSpPr>
        <p:grpSpPr>
          <a:xfrm>
            <a:off x="5952025" y="5422174"/>
            <a:ext cx="2520100" cy="2871652"/>
            <a:chOff x="0" y="0"/>
            <a:chExt cx="2520098" cy="2871651"/>
          </a:xfrm>
        </p:grpSpPr>
        <p:grpSp>
          <p:nvGrpSpPr>
            <p:cNvPr id="5712" name="Group"/>
            <p:cNvGrpSpPr/>
            <p:nvPr/>
          </p:nvGrpSpPr>
          <p:grpSpPr>
            <a:xfrm>
              <a:off x="1056811" y="129523"/>
              <a:ext cx="922029" cy="2200800"/>
              <a:chOff x="0" y="0"/>
              <a:chExt cx="922027" cy="2200799"/>
            </a:xfrm>
          </p:grpSpPr>
          <p:sp>
            <p:nvSpPr>
              <p:cNvPr id="5710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1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412" y="0"/>
                <a:ext cx="755476" cy="2013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15" name="Group"/>
            <p:cNvGrpSpPr/>
            <p:nvPr/>
          </p:nvGrpSpPr>
          <p:grpSpPr>
            <a:xfrm>
              <a:off x="1598071" y="721047"/>
              <a:ext cx="922028" cy="2150605"/>
              <a:chOff x="0" y="0"/>
              <a:chExt cx="922027" cy="2150603"/>
            </a:xfrm>
          </p:grpSpPr>
          <p:sp>
            <p:nvSpPr>
              <p:cNvPr id="5713" name="Oval"/>
              <p:cNvSpPr/>
              <p:nvPr/>
            </p:nvSpPr>
            <p:spPr>
              <a:xfrm>
                <a:off x="0" y="1745301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1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9753" y="0"/>
                <a:ext cx="671594" cy="1997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18" name="Group"/>
            <p:cNvGrpSpPr/>
            <p:nvPr/>
          </p:nvGrpSpPr>
          <p:grpSpPr>
            <a:xfrm>
              <a:off x="0" y="0"/>
              <a:ext cx="922028" cy="2200800"/>
              <a:chOff x="0" y="0"/>
              <a:chExt cx="922027" cy="2200799"/>
            </a:xfrm>
          </p:grpSpPr>
          <p:sp>
            <p:nvSpPr>
              <p:cNvPr id="5716" name="Oval"/>
              <p:cNvSpPr/>
              <p:nvPr/>
            </p:nvSpPr>
            <p:spPr>
              <a:xfrm>
                <a:off x="0" y="1795497"/>
                <a:ext cx="922028" cy="405303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1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3" y="0"/>
                <a:ext cx="668664" cy="2025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21" name="Group"/>
            <p:cNvGrpSpPr/>
            <p:nvPr/>
          </p:nvGrpSpPr>
          <p:grpSpPr>
            <a:xfrm>
              <a:off x="333887" y="512806"/>
              <a:ext cx="922028" cy="2283552"/>
              <a:chOff x="0" y="0"/>
              <a:chExt cx="922027" cy="2283550"/>
            </a:xfrm>
          </p:grpSpPr>
          <p:sp>
            <p:nvSpPr>
              <p:cNvPr id="5719" name="Oval"/>
              <p:cNvSpPr/>
              <p:nvPr/>
            </p:nvSpPr>
            <p:spPr>
              <a:xfrm>
                <a:off x="0" y="1878247"/>
                <a:ext cx="922028" cy="405304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2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0369" y="0"/>
                <a:ext cx="702678" cy="2091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2513" y="496964"/>
            <a:ext cx="18978974" cy="1272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6" name="5222.pdf" descr="522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0"/>
            <a:ext cx="24003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27" name="Desarrollo + NEGoCIO"/>
          <p:cNvSpPr txBox="1"/>
          <p:nvPr/>
        </p:nvSpPr>
        <p:spPr>
          <a:xfrm>
            <a:off x="6883552" y="12270934"/>
            <a:ext cx="1061689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Desarrollo + NEGoCIO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9" name="Shape"/>
          <p:cNvSpPr/>
          <p:nvPr/>
        </p:nvSpPr>
        <p:spPr>
          <a:xfrm rot="1588118">
            <a:off x="10525706" y="1437253"/>
            <a:ext cx="11400747" cy="11403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167" fill="norm" stroke="1" extrusionOk="0">
                <a:moveTo>
                  <a:pt x="1936" y="795"/>
                </a:moveTo>
                <a:cubicBezTo>
                  <a:pt x="871" y="1144"/>
                  <a:pt x="147" y="2108"/>
                  <a:pt x="21" y="3215"/>
                </a:cubicBezTo>
                <a:cubicBezTo>
                  <a:pt x="-141" y="4633"/>
                  <a:pt x="689" y="5916"/>
                  <a:pt x="1065" y="7282"/>
                </a:cubicBezTo>
                <a:cubicBezTo>
                  <a:pt x="1462" y="8723"/>
                  <a:pt x="1351" y="10285"/>
                  <a:pt x="1998" y="11639"/>
                </a:cubicBezTo>
                <a:cubicBezTo>
                  <a:pt x="2364" y="12404"/>
                  <a:pt x="2946" y="13044"/>
                  <a:pt x="3665" y="13502"/>
                </a:cubicBezTo>
                <a:cubicBezTo>
                  <a:pt x="4871" y="14268"/>
                  <a:pt x="6333" y="14452"/>
                  <a:pt x="7692" y="14891"/>
                </a:cubicBezTo>
                <a:cubicBezTo>
                  <a:pt x="8395" y="15118"/>
                  <a:pt x="9103" y="15451"/>
                  <a:pt x="9405" y="16114"/>
                </a:cubicBezTo>
                <a:cubicBezTo>
                  <a:pt x="10067" y="17566"/>
                  <a:pt x="8159" y="19399"/>
                  <a:pt x="9372" y="20700"/>
                </a:cubicBezTo>
                <a:cubicBezTo>
                  <a:pt x="10206" y="21594"/>
                  <a:pt x="11573" y="21031"/>
                  <a:pt x="12752" y="20457"/>
                </a:cubicBezTo>
                <a:cubicBezTo>
                  <a:pt x="14561" y="19577"/>
                  <a:pt x="16573" y="19109"/>
                  <a:pt x="18226" y="17961"/>
                </a:cubicBezTo>
                <a:cubicBezTo>
                  <a:pt x="20199" y="16591"/>
                  <a:pt x="21459" y="14399"/>
                  <a:pt x="21403" y="12023"/>
                </a:cubicBezTo>
                <a:cubicBezTo>
                  <a:pt x="21365" y="10401"/>
                  <a:pt x="20696" y="8861"/>
                  <a:pt x="19575" y="7675"/>
                </a:cubicBezTo>
                <a:cubicBezTo>
                  <a:pt x="17934" y="5940"/>
                  <a:pt x="15429" y="5072"/>
                  <a:pt x="14262" y="2970"/>
                </a:cubicBezTo>
                <a:cubicBezTo>
                  <a:pt x="13554" y="1693"/>
                  <a:pt x="13097" y="-6"/>
                  <a:pt x="11644" y="0"/>
                </a:cubicBezTo>
                <a:cubicBezTo>
                  <a:pt x="10385" y="5"/>
                  <a:pt x="9838" y="1378"/>
                  <a:pt x="9078" y="2368"/>
                </a:cubicBezTo>
                <a:cubicBezTo>
                  <a:pt x="8290" y="3394"/>
                  <a:pt x="7003" y="4003"/>
                  <a:pt x="5874" y="3475"/>
                </a:cubicBezTo>
                <a:cubicBezTo>
                  <a:pt x="4603" y="2881"/>
                  <a:pt x="4317" y="1004"/>
                  <a:pt x="2885" y="717"/>
                </a:cubicBezTo>
                <a:cubicBezTo>
                  <a:pt x="2569" y="654"/>
                  <a:pt x="2243" y="695"/>
                  <a:pt x="1936" y="795"/>
                </a:cubicBezTo>
                <a:close/>
              </a:path>
            </a:pathLst>
          </a:custGeom>
          <a:solidFill>
            <a:srgbClr val="60D937">
              <a:alpha val="355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30" name="Shape"/>
          <p:cNvSpPr/>
          <p:nvPr/>
        </p:nvSpPr>
        <p:spPr>
          <a:xfrm rot="1588118">
            <a:off x="3729059" y="1191223"/>
            <a:ext cx="10572221" cy="11997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02" h="19358" fill="norm" stroke="1" extrusionOk="0">
                <a:moveTo>
                  <a:pt x="3558" y="450"/>
                </a:moveTo>
                <a:cubicBezTo>
                  <a:pt x="5404" y="294"/>
                  <a:pt x="7261" y="-293"/>
                  <a:pt x="9042" y="183"/>
                </a:cubicBezTo>
                <a:cubicBezTo>
                  <a:pt x="10666" y="617"/>
                  <a:pt x="11808" y="1814"/>
                  <a:pt x="12203" y="3221"/>
                </a:cubicBezTo>
                <a:cubicBezTo>
                  <a:pt x="12478" y="4204"/>
                  <a:pt x="12386" y="5274"/>
                  <a:pt x="12997" y="6149"/>
                </a:cubicBezTo>
                <a:cubicBezTo>
                  <a:pt x="13783" y="7275"/>
                  <a:pt x="15368" y="7689"/>
                  <a:pt x="16903" y="7917"/>
                </a:cubicBezTo>
                <a:cubicBezTo>
                  <a:pt x="17907" y="8067"/>
                  <a:pt x="18984" y="8200"/>
                  <a:pt x="19636" y="8862"/>
                </a:cubicBezTo>
                <a:cubicBezTo>
                  <a:pt x="20530" y="9770"/>
                  <a:pt x="20112" y="11044"/>
                  <a:pt x="20054" y="12217"/>
                </a:cubicBezTo>
                <a:cubicBezTo>
                  <a:pt x="19967" y="13988"/>
                  <a:pt x="20620" y="16031"/>
                  <a:pt x="18927" y="17097"/>
                </a:cubicBezTo>
                <a:cubicBezTo>
                  <a:pt x="17682" y="17880"/>
                  <a:pt x="16024" y="17446"/>
                  <a:pt x="14489" y="17449"/>
                </a:cubicBezTo>
                <a:cubicBezTo>
                  <a:pt x="9974" y="17457"/>
                  <a:pt x="4894" y="21307"/>
                  <a:pt x="1715" y="18050"/>
                </a:cubicBezTo>
                <a:cubicBezTo>
                  <a:pt x="260" y="16558"/>
                  <a:pt x="837" y="14476"/>
                  <a:pt x="1201" y="12558"/>
                </a:cubicBezTo>
                <a:cubicBezTo>
                  <a:pt x="1545" y="10745"/>
                  <a:pt x="1598" y="8885"/>
                  <a:pt x="1005" y="7117"/>
                </a:cubicBezTo>
                <a:cubicBezTo>
                  <a:pt x="184" y="4666"/>
                  <a:pt x="-980" y="1857"/>
                  <a:pt x="1486" y="784"/>
                </a:cubicBezTo>
                <a:cubicBezTo>
                  <a:pt x="2120" y="509"/>
                  <a:pt x="2852" y="509"/>
                  <a:pt x="3558" y="450"/>
                </a:cubicBezTo>
                <a:close/>
              </a:path>
            </a:pathLst>
          </a:custGeom>
          <a:solidFill>
            <a:srgbClr val="00A1FF">
              <a:alpha val="382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755" name="Group"/>
          <p:cNvGrpSpPr/>
          <p:nvPr/>
        </p:nvGrpSpPr>
        <p:grpSpPr>
          <a:xfrm>
            <a:off x="6387110" y="814074"/>
            <a:ext cx="3197860" cy="2992949"/>
            <a:chOff x="0" y="0"/>
            <a:chExt cx="3197858" cy="2992948"/>
          </a:xfrm>
        </p:grpSpPr>
        <p:grpSp>
          <p:nvGrpSpPr>
            <p:cNvPr id="573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73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3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3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73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3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3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73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3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4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74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4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4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74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4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74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4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5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74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5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5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75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5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780" name="Group"/>
          <p:cNvGrpSpPr/>
          <p:nvPr/>
        </p:nvGrpSpPr>
        <p:grpSpPr>
          <a:xfrm>
            <a:off x="17689814" y="7332760"/>
            <a:ext cx="3197859" cy="2992949"/>
            <a:chOff x="0" y="0"/>
            <a:chExt cx="3197858" cy="2992948"/>
          </a:xfrm>
        </p:grpSpPr>
        <p:grpSp>
          <p:nvGrpSpPr>
            <p:cNvPr id="575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75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5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6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75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6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6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76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6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6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76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6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7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76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6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7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77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7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7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77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7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7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77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7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805" name="Group"/>
          <p:cNvGrpSpPr/>
          <p:nvPr/>
        </p:nvGrpSpPr>
        <p:grpSpPr>
          <a:xfrm>
            <a:off x="3460506" y="8337281"/>
            <a:ext cx="3197859" cy="2992949"/>
            <a:chOff x="0" y="0"/>
            <a:chExt cx="3197858" cy="2992948"/>
          </a:xfrm>
        </p:grpSpPr>
        <p:grpSp>
          <p:nvGrpSpPr>
            <p:cNvPr id="578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78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8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8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78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8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8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78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8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9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79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9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9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79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9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9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79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79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0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79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0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0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80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0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830" name="Group"/>
          <p:cNvGrpSpPr/>
          <p:nvPr/>
        </p:nvGrpSpPr>
        <p:grpSpPr>
          <a:xfrm>
            <a:off x="8691133" y="9585533"/>
            <a:ext cx="3197859" cy="2992949"/>
            <a:chOff x="0" y="0"/>
            <a:chExt cx="3197858" cy="2992948"/>
          </a:xfrm>
        </p:grpSpPr>
        <p:grpSp>
          <p:nvGrpSpPr>
            <p:cNvPr id="580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80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0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1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80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1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1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81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1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1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81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1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2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81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1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2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82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2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2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82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2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2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82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2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855" name="Group"/>
          <p:cNvGrpSpPr/>
          <p:nvPr/>
        </p:nvGrpSpPr>
        <p:grpSpPr>
          <a:xfrm>
            <a:off x="12506979" y="951345"/>
            <a:ext cx="3197859" cy="2992949"/>
            <a:chOff x="0" y="0"/>
            <a:chExt cx="3197858" cy="2992948"/>
          </a:xfrm>
        </p:grpSpPr>
        <p:grpSp>
          <p:nvGrpSpPr>
            <p:cNvPr id="583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83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3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3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83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3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3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83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3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4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84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4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4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84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4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84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4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5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84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5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5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85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5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880" name="Group"/>
          <p:cNvGrpSpPr/>
          <p:nvPr/>
        </p:nvGrpSpPr>
        <p:grpSpPr>
          <a:xfrm>
            <a:off x="16669787" y="2768546"/>
            <a:ext cx="3197859" cy="2992949"/>
            <a:chOff x="0" y="0"/>
            <a:chExt cx="3197858" cy="2992948"/>
          </a:xfrm>
        </p:grpSpPr>
        <p:grpSp>
          <p:nvGrpSpPr>
            <p:cNvPr id="585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85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5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6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85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6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6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86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6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6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86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6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7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86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6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7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87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7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7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87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7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7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87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7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905" name="Group"/>
          <p:cNvGrpSpPr/>
          <p:nvPr/>
        </p:nvGrpSpPr>
        <p:grpSpPr>
          <a:xfrm>
            <a:off x="12506979" y="4753290"/>
            <a:ext cx="3197859" cy="2992949"/>
            <a:chOff x="0" y="0"/>
            <a:chExt cx="3197858" cy="2992948"/>
          </a:xfrm>
        </p:grpSpPr>
        <p:grpSp>
          <p:nvGrpSpPr>
            <p:cNvPr id="588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88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8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88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8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88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8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9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89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9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9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89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9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9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89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89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0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89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0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0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90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0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930" name="Group"/>
          <p:cNvGrpSpPr/>
          <p:nvPr/>
        </p:nvGrpSpPr>
        <p:grpSpPr>
          <a:xfrm>
            <a:off x="13795774" y="9302736"/>
            <a:ext cx="3197860" cy="2992949"/>
            <a:chOff x="0" y="0"/>
            <a:chExt cx="3197858" cy="2992948"/>
          </a:xfrm>
        </p:grpSpPr>
        <p:grpSp>
          <p:nvGrpSpPr>
            <p:cNvPr id="590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90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0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1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90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1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1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91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1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1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91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1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2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91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1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2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92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2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2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92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2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2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92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2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955" name="Group"/>
          <p:cNvGrpSpPr/>
          <p:nvPr/>
        </p:nvGrpSpPr>
        <p:grpSpPr>
          <a:xfrm>
            <a:off x="4787097" y="4753290"/>
            <a:ext cx="3197859" cy="2992949"/>
            <a:chOff x="0" y="0"/>
            <a:chExt cx="3197858" cy="2992948"/>
          </a:xfrm>
        </p:grpSpPr>
        <p:grpSp>
          <p:nvGrpSpPr>
            <p:cNvPr id="5933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931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3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36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934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3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39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937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3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42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940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4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45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943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48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946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4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51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949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5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54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952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5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980" name="Group"/>
          <p:cNvGrpSpPr/>
          <p:nvPr/>
        </p:nvGrpSpPr>
        <p:grpSpPr>
          <a:xfrm>
            <a:off x="8784241" y="5927973"/>
            <a:ext cx="3197859" cy="2992949"/>
            <a:chOff x="0" y="0"/>
            <a:chExt cx="3197858" cy="2992948"/>
          </a:xfrm>
        </p:grpSpPr>
        <p:grpSp>
          <p:nvGrpSpPr>
            <p:cNvPr id="5958" name="Group"/>
            <p:cNvGrpSpPr/>
            <p:nvPr/>
          </p:nvGrpSpPr>
          <p:grpSpPr>
            <a:xfrm>
              <a:off x="2515577" y="1382929"/>
              <a:ext cx="682282" cy="1591400"/>
              <a:chOff x="0" y="0"/>
              <a:chExt cx="682280" cy="1591399"/>
            </a:xfrm>
          </p:grpSpPr>
          <p:sp>
            <p:nvSpPr>
              <p:cNvPr id="5956" name="Oval"/>
              <p:cNvSpPr/>
              <p:nvPr/>
            </p:nvSpPr>
            <p:spPr>
              <a:xfrm>
                <a:off x="0" y="129148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5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614" y="0"/>
                <a:ext cx="496966" cy="1478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61" name="Group"/>
            <p:cNvGrpSpPr/>
            <p:nvPr/>
          </p:nvGrpSpPr>
          <p:grpSpPr>
            <a:xfrm>
              <a:off x="1800839" y="-1"/>
              <a:ext cx="682281" cy="1689778"/>
              <a:chOff x="0" y="0"/>
              <a:chExt cx="682280" cy="1689776"/>
            </a:xfrm>
          </p:grpSpPr>
          <p:sp>
            <p:nvSpPr>
              <p:cNvPr id="5959" name="Oval"/>
              <p:cNvSpPr/>
              <p:nvPr/>
            </p:nvSpPr>
            <p:spPr>
              <a:xfrm>
                <a:off x="0" y="1389862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1671" y="0"/>
                <a:ext cx="519966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64" name="Group"/>
            <p:cNvGrpSpPr/>
            <p:nvPr/>
          </p:nvGrpSpPr>
          <p:grpSpPr>
            <a:xfrm>
              <a:off x="600090" y="163196"/>
              <a:ext cx="682281" cy="1628544"/>
              <a:chOff x="0" y="0"/>
              <a:chExt cx="682280" cy="1628543"/>
            </a:xfrm>
          </p:grpSpPr>
          <p:sp>
            <p:nvSpPr>
              <p:cNvPr id="5962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424" y="0"/>
                <a:ext cx="559036" cy="1489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67" name="Group"/>
            <p:cNvGrpSpPr/>
            <p:nvPr/>
          </p:nvGrpSpPr>
          <p:grpSpPr>
            <a:xfrm>
              <a:off x="600090" y="1364356"/>
              <a:ext cx="682281" cy="1628545"/>
              <a:chOff x="0" y="0"/>
              <a:chExt cx="682280" cy="1628543"/>
            </a:xfrm>
          </p:grpSpPr>
          <p:sp>
            <p:nvSpPr>
              <p:cNvPr id="5965" name="Oval"/>
              <p:cNvSpPr/>
              <p:nvPr/>
            </p:nvSpPr>
            <p:spPr>
              <a:xfrm>
                <a:off x="0" y="132862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946" y="0"/>
                <a:ext cx="494797" cy="14988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0" name="Group"/>
            <p:cNvGrpSpPr/>
            <p:nvPr/>
          </p:nvGrpSpPr>
          <p:grpSpPr>
            <a:xfrm>
              <a:off x="1165517" y="691328"/>
              <a:ext cx="682281" cy="1583156"/>
              <a:chOff x="0" y="0"/>
              <a:chExt cx="682280" cy="1583155"/>
            </a:xfrm>
          </p:grpSpPr>
          <p:sp>
            <p:nvSpPr>
              <p:cNvPr id="5968" name="Oval"/>
              <p:cNvSpPr/>
              <p:nvPr/>
            </p:nvSpPr>
            <p:spPr>
              <a:xfrm>
                <a:off x="0" y="1283241"/>
                <a:ext cx="682281" cy="299915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6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511" y="0"/>
                <a:ext cx="435603" cy="14616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3" name="Group"/>
            <p:cNvGrpSpPr/>
            <p:nvPr/>
          </p:nvGrpSpPr>
          <p:grpSpPr>
            <a:xfrm>
              <a:off x="1557834" y="1364308"/>
              <a:ext cx="682281" cy="1628641"/>
              <a:chOff x="0" y="0"/>
              <a:chExt cx="682280" cy="1628639"/>
            </a:xfrm>
          </p:grpSpPr>
          <p:sp>
            <p:nvSpPr>
              <p:cNvPr id="5971" name="Oval"/>
              <p:cNvSpPr/>
              <p:nvPr/>
            </p:nvSpPr>
            <p:spPr>
              <a:xfrm>
                <a:off x="0" y="1328724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7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94423" y="0"/>
                <a:ext cx="385132" cy="1494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6" name="Group"/>
            <p:cNvGrpSpPr/>
            <p:nvPr/>
          </p:nvGrpSpPr>
          <p:grpSpPr>
            <a:xfrm>
              <a:off x="0" y="857726"/>
              <a:ext cx="682281" cy="1587694"/>
              <a:chOff x="0" y="0"/>
              <a:chExt cx="682280" cy="1587693"/>
            </a:xfrm>
          </p:grpSpPr>
          <p:sp>
            <p:nvSpPr>
              <p:cNvPr id="5974" name="Oval"/>
              <p:cNvSpPr/>
              <p:nvPr/>
            </p:nvSpPr>
            <p:spPr>
              <a:xfrm>
                <a:off x="0" y="1287778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7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52922" y="0"/>
                <a:ext cx="373381" cy="14707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979" name="Group"/>
            <p:cNvGrpSpPr/>
            <p:nvPr/>
          </p:nvGrpSpPr>
          <p:grpSpPr>
            <a:xfrm>
              <a:off x="2088800" y="644873"/>
              <a:ext cx="682282" cy="1676066"/>
              <a:chOff x="0" y="0"/>
              <a:chExt cx="682280" cy="1676064"/>
            </a:xfrm>
          </p:grpSpPr>
          <p:sp>
            <p:nvSpPr>
              <p:cNvPr id="5977" name="Oval"/>
              <p:cNvSpPr/>
              <p:nvPr/>
            </p:nvSpPr>
            <p:spPr>
              <a:xfrm>
                <a:off x="0" y="1376149"/>
                <a:ext cx="682281" cy="299916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597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424" y="0"/>
                <a:ext cx="435604" cy="1547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5981" name="Pros_and_cons_icon_with_clipboard.pdf" descr="Pros_and_cons_icon_with_clipboard.pdf"/>
          <p:cNvPicPr>
            <a:picLocks noChangeAspect="1"/>
          </p:cNvPicPr>
          <p:nvPr/>
        </p:nvPicPr>
        <p:blipFill>
          <a:blip r:embed="rId10">
            <a:extLst/>
          </a:blip>
          <a:srcRect l="18718" t="21868" r="18718" b="16250"/>
          <a:stretch>
            <a:fillRect/>
          </a:stretch>
        </p:blipFill>
        <p:spPr>
          <a:xfrm rot="1399295">
            <a:off x="21303790" y="290009"/>
            <a:ext cx="3040972" cy="3007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3" name="Rectangle"/>
          <p:cNvSpPr/>
          <p:nvPr/>
        </p:nvSpPr>
        <p:spPr>
          <a:xfrm>
            <a:off x="-100669" y="3653409"/>
            <a:ext cx="24585338" cy="1016504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236" name="Group"/>
          <p:cNvGrpSpPr/>
          <p:nvPr/>
        </p:nvGrpSpPr>
        <p:grpSpPr>
          <a:xfrm>
            <a:off x="12622767" y="3128171"/>
            <a:ext cx="12927670" cy="8973443"/>
            <a:chOff x="0" y="0"/>
            <a:chExt cx="12927668" cy="8973442"/>
          </a:xfrm>
        </p:grpSpPr>
        <p:sp>
          <p:nvSpPr>
            <p:cNvPr id="5984" name="Shape"/>
            <p:cNvSpPr/>
            <p:nvPr/>
          </p:nvSpPr>
          <p:spPr>
            <a:xfrm rot="1588118">
              <a:off x="5177956" y="1145968"/>
              <a:ext cx="6620829" cy="66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167" fill="norm" stroke="1" extrusionOk="0">
                  <a:moveTo>
                    <a:pt x="1936" y="795"/>
                  </a:moveTo>
                  <a:cubicBezTo>
                    <a:pt x="871" y="1144"/>
                    <a:pt x="147" y="2108"/>
                    <a:pt x="21" y="3215"/>
                  </a:cubicBezTo>
                  <a:cubicBezTo>
                    <a:pt x="-141" y="4633"/>
                    <a:pt x="689" y="5916"/>
                    <a:pt x="1065" y="7282"/>
                  </a:cubicBezTo>
                  <a:cubicBezTo>
                    <a:pt x="1462" y="8723"/>
                    <a:pt x="1351" y="10285"/>
                    <a:pt x="1998" y="11639"/>
                  </a:cubicBezTo>
                  <a:cubicBezTo>
                    <a:pt x="2364" y="12404"/>
                    <a:pt x="2946" y="13044"/>
                    <a:pt x="3665" y="13502"/>
                  </a:cubicBezTo>
                  <a:cubicBezTo>
                    <a:pt x="4871" y="14268"/>
                    <a:pt x="6333" y="14452"/>
                    <a:pt x="7692" y="14891"/>
                  </a:cubicBezTo>
                  <a:cubicBezTo>
                    <a:pt x="8395" y="15118"/>
                    <a:pt x="9103" y="15451"/>
                    <a:pt x="9405" y="16114"/>
                  </a:cubicBezTo>
                  <a:cubicBezTo>
                    <a:pt x="10067" y="17566"/>
                    <a:pt x="8159" y="19399"/>
                    <a:pt x="9372" y="20700"/>
                  </a:cubicBezTo>
                  <a:cubicBezTo>
                    <a:pt x="10206" y="21594"/>
                    <a:pt x="11573" y="21031"/>
                    <a:pt x="12752" y="20457"/>
                  </a:cubicBezTo>
                  <a:cubicBezTo>
                    <a:pt x="14561" y="19577"/>
                    <a:pt x="16573" y="19109"/>
                    <a:pt x="18226" y="17961"/>
                  </a:cubicBezTo>
                  <a:cubicBezTo>
                    <a:pt x="20199" y="16591"/>
                    <a:pt x="21459" y="14399"/>
                    <a:pt x="21403" y="12023"/>
                  </a:cubicBezTo>
                  <a:cubicBezTo>
                    <a:pt x="21365" y="10401"/>
                    <a:pt x="20696" y="8861"/>
                    <a:pt x="19575" y="7675"/>
                  </a:cubicBezTo>
                  <a:cubicBezTo>
                    <a:pt x="17934" y="5940"/>
                    <a:pt x="15429" y="5072"/>
                    <a:pt x="14262" y="2970"/>
                  </a:cubicBezTo>
                  <a:cubicBezTo>
                    <a:pt x="13554" y="1693"/>
                    <a:pt x="13097" y="-6"/>
                    <a:pt x="11644" y="0"/>
                  </a:cubicBezTo>
                  <a:cubicBezTo>
                    <a:pt x="10385" y="5"/>
                    <a:pt x="9838" y="1378"/>
                    <a:pt x="9078" y="2368"/>
                  </a:cubicBezTo>
                  <a:cubicBezTo>
                    <a:pt x="8290" y="3394"/>
                    <a:pt x="7003" y="4003"/>
                    <a:pt x="5874" y="3475"/>
                  </a:cubicBezTo>
                  <a:cubicBezTo>
                    <a:pt x="4603" y="2881"/>
                    <a:pt x="4317" y="1004"/>
                    <a:pt x="2885" y="717"/>
                  </a:cubicBezTo>
                  <a:cubicBezTo>
                    <a:pt x="2569" y="654"/>
                    <a:pt x="2243" y="695"/>
                    <a:pt x="1936" y="795"/>
                  </a:cubicBezTo>
                  <a:close/>
                </a:path>
              </a:pathLst>
            </a:custGeom>
            <a:solidFill>
              <a:srgbClr val="60D937">
                <a:alpha val="35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985" name="Shape"/>
            <p:cNvSpPr/>
            <p:nvPr/>
          </p:nvSpPr>
          <p:spPr>
            <a:xfrm rot="1588118">
              <a:off x="1230896" y="1003090"/>
              <a:ext cx="6139674" cy="69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2" h="19358" fill="norm" stroke="1" extrusionOk="0">
                  <a:moveTo>
                    <a:pt x="3558" y="450"/>
                  </a:moveTo>
                  <a:cubicBezTo>
                    <a:pt x="5404" y="294"/>
                    <a:pt x="7261" y="-293"/>
                    <a:pt x="9042" y="183"/>
                  </a:cubicBezTo>
                  <a:cubicBezTo>
                    <a:pt x="10666" y="617"/>
                    <a:pt x="11808" y="1814"/>
                    <a:pt x="12203" y="3221"/>
                  </a:cubicBezTo>
                  <a:cubicBezTo>
                    <a:pt x="12478" y="4204"/>
                    <a:pt x="12386" y="5274"/>
                    <a:pt x="12997" y="6149"/>
                  </a:cubicBezTo>
                  <a:cubicBezTo>
                    <a:pt x="13783" y="7275"/>
                    <a:pt x="15368" y="7689"/>
                    <a:pt x="16903" y="7917"/>
                  </a:cubicBezTo>
                  <a:cubicBezTo>
                    <a:pt x="17907" y="8067"/>
                    <a:pt x="18984" y="8200"/>
                    <a:pt x="19636" y="8862"/>
                  </a:cubicBezTo>
                  <a:cubicBezTo>
                    <a:pt x="20530" y="9770"/>
                    <a:pt x="20112" y="11044"/>
                    <a:pt x="20054" y="12217"/>
                  </a:cubicBezTo>
                  <a:cubicBezTo>
                    <a:pt x="19967" y="13988"/>
                    <a:pt x="20620" y="16031"/>
                    <a:pt x="18927" y="17097"/>
                  </a:cubicBezTo>
                  <a:cubicBezTo>
                    <a:pt x="17682" y="17880"/>
                    <a:pt x="16024" y="17446"/>
                    <a:pt x="14489" y="17449"/>
                  </a:cubicBezTo>
                  <a:cubicBezTo>
                    <a:pt x="9974" y="17457"/>
                    <a:pt x="4894" y="21307"/>
                    <a:pt x="1715" y="18050"/>
                  </a:cubicBezTo>
                  <a:cubicBezTo>
                    <a:pt x="260" y="16558"/>
                    <a:pt x="837" y="14476"/>
                    <a:pt x="1201" y="12558"/>
                  </a:cubicBezTo>
                  <a:cubicBezTo>
                    <a:pt x="1545" y="10745"/>
                    <a:pt x="1598" y="8885"/>
                    <a:pt x="1005" y="7117"/>
                  </a:cubicBezTo>
                  <a:cubicBezTo>
                    <a:pt x="184" y="4666"/>
                    <a:pt x="-980" y="1857"/>
                    <a:pt x="1486" y="784"/>
                  </a:cubicBezTo>
                  <a:cubicBezTo>
                    <a:pt x="2120" y="509"/>
                    <a:pt x="2852" y="509"/>
                    <a:pt x="3558" y="450"/>
                  </a:cubicBezTo>
                  <a:close/>
                </a:path>
              </a:pathLst>
            </a:custGeom>
            <a:solidFill>
              <a:srgbClr val="00A1FF">
                <a:alpha val="3822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6010" name="Group"/>
            <p:cNvGrpSpPr/>
            <p:nvPr/>
          </p:nvGrpSpPr>
          <p:grpSpPr>
            <a:xfrm>
              <a:off x="2774523" y="784066"/>
              <a:ext cx="1857114" cy="1738115"/>
              <a:chOff x="0" y="0"/>
              <a:chExt cx="1857112" cy="1738113"/>
            </a:xfrm>
          </p:grpSpPr>
          <p:grpSp>
            <p:nvGrpSpPr>
              <p:cNvPr id="598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598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99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598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99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599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99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599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0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599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59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0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00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0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00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0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00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035" name="Group"/>
            <p:cNvGrpSpPr/>
            <p:nvPr/>
          </p:nvGrpSpPr>
          <p:grpSpPr>
            <a:xfrm>
              <a:off x="9338415" y="4569704"/>
              <a:ext cx="1857113" cy="1738115"/>
              <a:chOff x="0" y="0"/>
              <a:chExt cx="1857112" cy="1738113"/>
            </a:xfrm>
          </p:grpSpPr>
          <p:grpSp>
            <p:nvGrpSpPr>
              <p:cNvPr id="601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01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1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01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1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01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2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02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2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02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2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02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3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02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3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03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060" name="Group"/>
            <p:cNvGrpSpPr/>
            <p:nvPr/>
          </p:nvGrpSpPr>
          <p:grpSpPr>
            <a:xfrm>
              <a:off x="1074937" y="5153066"/>
              <a:ext cx="1857114" cy="1738115"/>
              <a:chOff x="0" y="0"/>
              <a:chExt cx="1857112" cy="1738113"/>
            </a:xfrm>
          </p:grpSpPr>
          <p:grpSp>
            <p:nvGrpSpPr>
              <p:cNvPr id="603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03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4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03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4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04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4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04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5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04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5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05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5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05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5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05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085" name="Group"/>
            <p:cNvGrpSpPr/>
            <p:nvPr/>
          </p:nvGrpSpPr>
          <p:grpSpPr>
            <a:xfrm>
              <a:off x="4112553" y="5877972"/>
              <a:ext cx="1857114" cy="1738115"/>
              <a:chOff x="0" y="0"/>
              <a:chExt cx="1857112" cy="1738113"/>
            </a:xfrm>
          </p:grpSpPr>
          <p:grpSp>
            <p:nvGrpSpPr>
              <p:cNvPr id="606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06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6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6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06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6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6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06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6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7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07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7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7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07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7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7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07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7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8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07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8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8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08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8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110" name="Group"/>
            <p:cNvGrpSpPr/>
            <p:nvPr/>
          </p:nvGrpSpPr>
          <p:grpSpPr>
            <a:xfrm>
              <a:off x="6328553" y="863784"/>
              <a:ext cx="1857114" cy="1738115"/>
              <a:chOff x="0" y="0"/>
              <a:chExt cx="1857112" cy="1738113"/>
            </a:xfrm>
          </p:grpSpPr>
          <p:grpSp>
            <p:nvGrpSpPr>
              <p:cNvPr id="608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08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9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08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9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09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09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09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0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09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0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0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10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0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10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0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10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135" name="Group"/>
            <p:cNvGrpSpPr/>
            <p:nvPr/>
          </p:nvGrpSpPr>
          <p:grpSpPr>
            <a:xfrm>
              <a:off x="8746047" y="1919099"/>
              <a:ext cx="1857114" cy="1738115"/>
              <a:chOff x="0" y="0"/>
              <a:chExt cx="1857112" cy="1738113"/>
            </a:xfrm>
          </p:grpSpPr>
          <p:grpSp>
            <p:nvGrpSpPr>
              <p:cNvPr id="611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11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1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11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1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11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2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12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2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12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2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12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3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12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3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13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160" name="Group"/>
            <p:cNvGrpSpPr/>
            <p:nvPr/>
          </p:nvGrpSpPr>
          <p:grpSpPr>
            <a:xfrm>
              <a:off x="6328553" y="3071712"/>
              <a:ext cx="1857114" cy="1738115"/>
              <a:chOff x="0" y="0"/>
              <a:chExt cx="1857112" cy="1738113"/>
            </a:xfrm>
          </p:grpSpPr>
          <p:grpSp>
            <p:nvGrpSpPr>
              <p:cNvPr id="613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13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3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4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13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4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4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14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4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4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14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4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5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14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4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5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15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5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5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15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5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5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15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5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185" name="Group"/>
            <p:cNvGrpSpPr/>
            <p:nvPr/>
          </p:nvGrpSpPr>
          <p:grpSpPr>
            <a:xfrm>
              <a:off x="7077004" y="5713741"/>
              <a:ext cx="1857114" cy="1738115"/>
              <a:chOff x="0" y="0"/>
              <a:chExt cx="1857112" cy="1738113"/>
            </a:xfrm>
          </p:grpSpPr>
          <p:grpSp>
            <p:nvGrpSpPr>
              <p:cNvPr id="616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16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6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6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16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6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6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16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6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7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17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7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7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17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7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7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17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7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8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17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8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8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18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8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10" name="Group"/>
            <p:cNvGrpSpPr/>
            <p:nvPr/>
          </p:nvGrpSpPr>
          <p:grpSpPr>
            <a:xfrm>
              <a:off x="1845337" y="3071712"/>
              <a:ext cx="1857114" cy="1738115"/>
              <a:chOff x="0" y="0"/>
              <a:chExt cx="1857112" cy="1738113"/>
            </a:xfrm>
          </p:grpSpPr>
          <p:grpSp>
            <p:nvGrpSpPr>
              <p:cNvPr id="6188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186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91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189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9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94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192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93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197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195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96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00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198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19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03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201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0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06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204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0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09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207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08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35" name="Group"/>
            <p:cNvGrpSpPr/>
            <p:nvPr/>
          </p:nvGrpSpPr>
          <p:grpSpPr>
            <a:xfrm>
              <a:off x="4166624" y="3753893"/>
              <a:ext cx="1857114" cy="1738115"/>
              <a:chOff x="0" y="0"/>
              <a:chExt cx="1857112" cy="1738113"/>
            </a:xfrm>
          </p:grpSpPr>
          <p:grpSp>
            <p:nvGrpSpPr>
              <p:cNvPr id="6213" name="Group"/>
              <p:cNvGrpSpPr/>
              <p:nvPr/>
            </p:nvGrpSpPr>
            <p:grpSpPr>
              <a:xfrm>
                <a:off x="1460887" y="803117"/>
                <a:ext cx="396226" cy="924184"/>
                <a:chOff x="0" y="0"/>
                <a:chExt cx="396224" cy="924183"/>
              </a:xfrm>
            </p:grpSpPr>
            <p:sp>
              <p:nvSpPr>
                <p:cNvPr id="6211" name="Oval"/>
                <p:cNvSpPr/>
                <p:nvPr/>
              </p:nvSpPr>
              <p:spPr>
                <a:xfrm>
                  <a:off x="0" y="750012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1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51461" y="0"/>
                  <a:ext cx="288607" cy="858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16" name="Group"/>
              <p:cNvGrpSpPr/>
              <p:nvPr/>
            </p:nvGrpSpPr>
            <p:grpSpPr>
              <a:xfrm>
                <a:off x="1045812" y="0"/>
                <a:ext cx="396226" cy="981315"/>
                <a:chOff x="0" y="0"/>
                <a:chExt cx="396224" cy="981314"/>
              </a:xfrm>
            </p:grpSpPr>
            <p:sp>
              <p:nvSpPr>
                <p:cNvPr id="6214" name="Oval"/>
                <p:cNvSpPr/>
                <p:nvPr/>
              </p:nvSpPr>
              <p:spPr>
                <a:xfrm>
                  <a:off x="0" y="80714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1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7429" y="0"/>
                  <a:ext cx="301964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19" name="Group"/>
              <p:cNvGrpSpPr/>
              <p:nvPr/>
            </p:nvGrpSpPr>
            <p:grpSpPr>
              <a:xfrm>
                <a:off x="348494" y="94774"/>
                <a:ext cx="396226" cy="945755"/>
                <a:chOff x="0" y="0"/>
                <a:chExt cx="396224" cy="945754"/>
              </a:xfrm>
            </p:grpSpPr>
            <p:sp>
              <p:nvSpPr>
                <p:cNvPr id="6217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1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6506" y="0"/>
                  <a:ext cx="324654" cy="865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22" name="Group"/>
              <p:cNvGrpSpPr/>
              <p:nvPr/>
            </p:nvGrpSpPr>
            <p:grpSpPr>
              <a:xfrm>
                <a:off x="348494" y="792331"/>
                <a:ext cx="396226" cy="945756"/>
                <a:chOff x="0" y="0"/>
                <a:chExt cx="396224" cy="945754"/>
              </a:xfrm>
            </p:grpSpPr>
            <p:sp>
              <p:nvSpPr>
                <p:cNvPr id="6220" name="Oval"/>
                <p:cNvSpPr/>
                <p:nvPr/>
              </p:nvSpPr>
              <p:spPr>
                <a:xfrm>
                  <a:off x="0" y="771583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2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56300" y="0"/>
                  <a:ext cx="287347" cy="8704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25" name="Group"/>
              <p:cNvGrpSpPr/>
              <p:nvPr/>
            </p:nvGrpSpPr>
            <p:grpSpPr>
              <a:xfrm>
                <a:off x="676858" y="401479"/>
                <a:ext cx="396226" cy="919397"/>
                <a:chOff x="0" y="0"/>
                <a:chExt cx="396224" cy="919396"/>
              </a:xfrm>
            </p:grpSpPr>
            <p:sp>
              <p:nvSpPr>
                <p:cNvPr id="6223" name="Oval"/>
                <p:cNvSpPr/>
                <p:nvPr/>
              </p:nvSpPr>
              <p:spPr>
                <a:xfrm>
                  <a:off x="0" y="745224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2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81019" y="0"/>
                  <a:ext cx="252971" cy="8488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28" name="Group"/>
              <p:cNvGrpSpPr/>
              <p:nvPr/>
            </p:nvGrpSpPr>
            <p:grpSpPr>
              <a:xfrm>
                <a:off x="904691" y="792303"/>
                <a:ext cx="396226" cy="945811"/>
                <a:chOff x="0" y="0"/>
                <a:chExt cx="396224" cy="945810"/>
              </a:xfrm>
            </p:grpSpPr>
            <p:sp>
              <p:nvSpPr>
                <p:cNvPr id="6226" name="Oval"/>
                <p:cNvSpPr/>
                <p:nvPr/>
              </p:nvSpPr>
              <p:spPr>
                <a:xfrm>
                  <a:off x="0" y="771638"/>
                  <a:ext cx="396225" cy="174173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2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12908" y="0"/>
                  <a:ext cx="223661" cy="8676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31" name="Group"/>
              <p:cNvGrpSpPr/>
              <p:nvPr/>
            </p:nvGrpSpPr>
            <p:grpSpPr>
              <a:xfrm>
                <a:off x="-1" y="498112"/>
                <a:ext cx="396226" cy="922033"/>
                <a:chOff x="0" y="0"/>
                <a:chExt cx="396224" cy="922031"/>
              </a:xfrm>
            </p:grpSpPr>
            <p:sp>
              <p:nvSpPr>
                <p:cNvPr id="6229" name="Oval"/>
                <p:cNvSpPr/>
                <p:nvPr/>
              </p:nvSpPr>
              <p:spPr>
                <a:xfrm>
                  <a:off x="0" y="74786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3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88807" y="0"/>
                  <a:ext cx="216837" cy="854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34" name="Group"/>
              <p:cNvGrpSpPr/>
              <p:nvPr/>
            </p:nvGrpSpPr>
            <p:grpSpPr>
              <a:xfrm>
                <a:off x="1213042" y="374501"/>
                <a:ext cx="396226" cy="973353"/>
                <a:chOff x="0" y="0"/>
                <a:chExt cx="396224" cy="973351"/>
              </a:xfrm>
            </p:grpSpPr>
            <p:sp>
              <p:nvSpPr>
                <p:cNvPr id="6232" name="Oval"/>
                <p:cNvSpPr/>
                <p:nvPr/>
              </p:nvSpPr>
              <p:spPr>
                <a:xfrm>
                  <a:off x="0" y="799180"/>
                  <a:ext cx="396225" cy="174172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3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6323" y="0"/>
                  <a:ext cx="252971" cy="8989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6237" name="Pros_and_cons_icon_with_clipboard.pdf" descr="Pros_and_cons_icon_with_clipboard.pdf"/>
          <p:cNvPicPr>
            <a:picLocks noChangeAspect="1"/>
          </p:cNvPicPr>
          <p:nvPr/>
        </p:nvPicPr>
        <p:blipFill>
          <a:blip r:embed="rId10">
            <a:extLst/>
          </a:blip>
          <a:srcRect l="18718" t="21868" r="18718" b="16250"/>
          <a:stretch>
            <a:fillRect/>
          </a:stretch>
        </p:blipFill>
        <p:spPr>
          <a:xfrm rot="1399296">
            <a:off x="21303789" y="290009"/>
            <a:ext cx="3040973" cy="30078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96" name="Group"/>
          <p:cNvGrpSpPr/>
          <p:nvPr/>
        </p:nvGrpSpPr>
        <p:grpSpPr>
          <a:xfrm>
            <a:off x="-834866" y="1067946"/>
            <a:ext cx="13965138" cy="10785576"/>
            <a:chOff x="0" y="0"/>
            <a:chExt cx="13965136" cy="10785575"/>
          </a:xfrm>
        </p:grpSpPr>
        <p:sp>
          <p:nvSpPr>
            <p:cNvPr id="6238" name="Shape"/>
            <p:cNvSpPr/>
            <p:nvPr/>
          </p:nvSpPr>
          <p:spPr>
            <a:xfrm rot="13420107">
              <a:off x="2001294" y="1064812"/>
              <a:ext cx="6440765" cy="8377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9" h="21155" fill="norm" stroke="1" extrusionOk="0">
                  <a:moveTo>
                    <a:pt x="1" y="5408"/>
                  </a:moveTo>
                  <a:cubicBezTo>
                    <a:pt x="34" y="6542"/>
                    <a:pt x="1307" y="7291"/>
                    <a:pt x="2304" y="8105"/>
                  </a:cubicBezTo>
                  <a:cubicBezTo>
                    <a:pt x="3202" y="8839"/>
                    <a:pt x="3898" y="9706"/>
                    <a:pt x="4467" y="10620"/>
                  </a:cubicBezTo>
                  <a:cubicBezTo>
                    <a:pt x="4881" y="11285"/>
                    <a:pt x="5229" y="12008"/>
                    <a:pt x="5021" y="12730"/>
                  </a:cubicBezTo>
                  <a:cubicBezTo>
                    <a:pt x="4573" y="14282"/>
                    <a:pt x="2017" y="14781"/>
                    <a:pt x="1422" y="16282"/>
                  </a:cubicBezTo>
                  <a:cubicBezTo>
                    <a:pt x="296" y="19121"/>
                    <a:pt x="5931" y="21385"/>
                    <a:pt x="7298" y="21137"/>
                  </a:cubicBezTo>
                  <a:cubicBezTo>
                    <a:pt x="9512" y="20734"/>
                    <a:pt x="10326" y="18709"/>
                    <a:pt x="10033" y="16786"/>
                  </a:cubicBezTo>
                  <a:cubicBezTo>
                    <a:pt x="9812" y="15337"/>
                    <a:pt x="9323" y="13720"/>
                    <a:pt x="10716" y="12793"/>
                  </a:cubicBezTo>
                  <a:cubicBezTo>
                    <a:pt x="11901" y="12005"/>
                    <a:pt x="13611" y="12402"/>
                    <a:pt x="15087" y="12128"/>
                  </a:cubicBezTo>
                  <a:cubicBezTo>
                    <a:pt x="16739" y="11821"/>
                    <a:pt x="17903" y="10753"/>
                    <a:pt x="18818" y="9621"/>
                  </a:cubicBezTo>
                  <a:cubicBezTo>
                    <a:pt x="20750" y="7231"/>
                    <a:pt x="21553" y="4193"/>
                    <a:pt x="19106" y="2372"/>
                  </a:cubicBezTo>
                  <a:cubicBezTo>
                    <a:pt x="17396" y="1101"/>
                    <a:pt x="14834" y="1227"/>
                    <a:pt x="12584" y="765"/>
                  </a:cubicBezTo>
                  <a:cubicBezTo>
                    <a:pt x="10983" y="437"/>
                    <a:pt x="9411" y="-215"/>
                    <a:pt x="7784" y="71"/>
                  </a:cubicBezTo>
                  <a:cubicBezTo>
                    <a:pt x="6238" y="343"/>
                    <a:pt x="5182" y="1377"/>
                    <a:pt x="3901" y="2096"/>
                  </a:cubicBezTo>
                  <a:cubicBezTo>
                    <a:pt x="2211" y="3045"/>
                    <a:pt x="-47" y="3784"/>
                    <a:pt x="1" y="5408"/>
                  </a:cubicBezTo>
                  <a:close/>
                </a:path>
              </a:pathLst>
            </a:custGeom>
            <a:solidFill>
              <a:schemeClr val="accent2">
                <a:alpha val="381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239" name="Shape"/>
            <p:cNvSpPr/>
            <p:nvPr/>
          </p:nvSpPr>
          <p:spPr>
            <a:xfrm rot="8732383">
              <a:off x="6142343" y="3667851"/>
              <a:ext cx="6810503" cy="569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0188" fill="norm" stroke="1" extrusionOk="0">
                  <a:moveTo>
                    <a:pt x="5473" y="1553"/>
                  </a:moveTo>
                  <a:cubicBezTo>
                    <a:pt x="3700" y="2514"/>
                    <a:pt x="2089" y="3893"/>
                    <a:pt x="1128" y="5846"/>
                  </a:cubicBezTo>
                  <a:cubicBezTo>
                    <a:pt x="-150" y="8443"/>
                    <a:pt x="-51" y="11527"/>
                    <a:pt x="63" y="14496"/>
                  </a:cubicBezTo>
                  <a:cubicBezTo>
                    <a:pt x="158" y="16985"/>
                    <a:pt x="685" y="19679"/>
                    <a:pt x="2674" y="20124"/>
                  </a:cubicBezTo>
                  <a:cubicBezTo>
                    <a:pt x="6446" y="20967"/>
                    <a:pt x="7014" y="13274"/>
                    <a:pt x="10676" y="13821"/>
                  </a:cubicBezTo>
                  <a:cubicBezTo>
                    <a:pt x="11868" y="13999"/>
                    <a:pt x="12677" y="15191"/>
                    <a:pt x="13742" y="15792"/>
                  </a:cubicBezTo>
                  <a:cubicBezTo>
                    <a:pt x="17317" y="17807"/>
                    <a:pt x="21450" y="14039"/>
                    <a:pt x="21165" y="8879"/>
                  </a:cubicBezTo>
                  <a:cubicBezTo>
                    <a:pt x="20990" y="5714"/>
                    <a:pt x="19159" y="3049"/>
                    <a:pt x="16703" y="1523"/>
                  </a:cubicBezTo>
                  <a:cubicBezTo>
                    <a:pt x="13232" y="-633"/>
                    <a:pt x="9056" y="-388"/>
                    <a:pt x="5473" y="1553"/>
                  </a:cubicBezTo>
                  <a:close/>
                </a:path>
              </a:pathLst>
            </a:custGeom>
            <a:solidFill>
              <a:schemeClr val="accent4">
                <a:hueOff val="-476017"/>
                <a:lumOff val="-10042"/>
                <a:alpha val="592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6252" name="Group"/>
            <p:cNvGrpSpPr/>
            <p:nvPr/>
          </p:nvGrpSpPr>
          <p:grpSpPr>
            <a:xfrm>
              <a:off x="9939778" y="3092856"/>
              <a:ext cx="1496661" cy="1605352"/>
              <a:chOff x="0" y="0"/>
              <a:chExt cx="1496659" cy="1605350"/>
            </a:xfrm>
          </p:grpSpPr>
          <p:grpSp>
            <p:nvGrpSpPr>
              <p:cNvPr id="6242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40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41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45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43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44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48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46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47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51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249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50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65" name="Group"/>
            <p:cNvGrpSpPr/>
            <p:nvPr/>
          </p:nvGrpSpPr>
          <p:grpSpPr>
            <a:xfrm>
              <a:off x="11081763" y="4689132"/>
              <a:ext cx="1496661" cy="1605352"/>
              <a:chOff x="0" y="0"/>
              <a:chExt cx="1496659" cy="1605350"/>
            </a:xfrm>
          </p:grpSpPr>
          <p:grpSp>
            <p:nvGrpSpPr>
              <p:cNvPr id="6255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53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5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58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56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57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61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59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60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64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262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6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78" name="Group"/>
            <p:cNvGrpSpPr/>
            <p:nvPr/>
          </p:nvGrpSpPr>
          <p:grpSpPr>
            <a:xfrm>
              <a:off x="6780657" y="6052004"/>
              <a:ext cx="1496661" cy="1605352"/>
              <a:chOff x="0" y="0"/>
              <a:chExt cx="1496659" cy="1605350"/>
            </a:xfrm>
          </p:grpSpPr>
          <p:grpSp>
            <p:nvGrpSpPr>
              <p:cNvPr id="6268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66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67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71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69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70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74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72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73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77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275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76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291" name="Group"/>
            <p:cNvGrpSpPr/>
            <p:nvPr/>
          </p:nvGrpSpPr>
          <p:grpSpPr>
            <a:xfrm>
              <a:off x="10172113" y="6881477"/>
              <a:ext cx="1496661" cy="1605352"/>
              <a:chOff x="0" y="0"/>
              <a:chExt cx="1496659" cy="1605350"/>
            </a:xfrm>
          </p:grpSpPr>
          <p:grpSp>
            <p:nvGrpSpPr>
              <p:cNvPr id="6281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79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80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84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82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83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87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85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86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90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288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89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04" name="Group"/>
            <p:cNvGrpSpPr/>
            <p:nvPr/>
          </p:nvGrpSpPr>
          <p:grpSpPr>
            <a:xfrm>
              <a:off x="8127805" y="7963353"/>
              <a:ext cx="1496661" cy="1605351"/>
              <a:chOff x="0" y="0"/>
              <a:chExt cx="1496659" cy="1605350"/>
            </a:xfrm>
          </p:grpSpPr>
          <p:grpSp>
            <p:nvGrpSpPr>
              <p:cNvPr id="6294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292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93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297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295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96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00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298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299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03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301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02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17" name="Group"/>
            <p:cNvGrpSpPr/>
            <p:nvPr/>
          </p:nvGrpSpPr>
          <p:grpSpPr>
            <a:xfrm>
              <a:off x="8722382" y="5480477"/>
              <a:ext cx="1496661" cy="1605352"/>
              <a:chOff x="0" y="0"/>
              <a:chExt cx="1496659" cy="1605350"/>
            </a:xfrm>
          </p:grpSpPr>
          <p:grpSp>
            <p:nvGrpSpPr>
              <p:cNvPr id="6307" name="Group"/>
              <p:cNvGrpSpPr/>
              <p:nvPr/>
            </p:nvGrpSpPr>
            <p:grpSpPr>
              <a:xfrm>
                <a:off x="590063" y="-1"/>
                <a:ext cx="524207" cy="1287748"/>
                <a:chOff x="0" y="0"/>
                <a:chExt cx="524206" cy="1287746"/>
              </a:xfrm>
            </p:grpSpPr>
            <p:sp>
              <p:nvSpPr>
                <p:cNvPr id="6305" name="Oval"/>
                <p:cNvSpPr/>
                <p:nvPr/>
              </p:nvSpPr>
              <p:spPr>
                <a:xfrm>
                  <a:off x="0" y="105731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06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0975" y="0"/>
                  <a:ext cx="334681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10" name="Group"/>
              <p:cNvGrpSpPr/>
              <p:nvPr/>
            </p:nvGrpSpPr>
            <p:grpSpPr>
              <a:xfrm>
                <a:off x="445958" y="388987"/>
                <a:ext cx="524208" cy="1216364"/>
                <a:chOff x="0" y="0"/>
                <a:chExt cx="524206" cy="1216362"/>
              </a:xfrm>
            </p:grpSpPr>
            <p:sp>
              <p:nvSpPr>
                <p:cNvPr id="6308" name="Oval"/>
                <p:cNvSpPr/>
                <p:nvPr/>
              </p:nvSpPr>
              <p:spPr>
                <a:xfrm>
                  <a:off x="0" y="985933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09" name="Image" descr="Image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07188" y="0"/>
                  <a:ext cx="334681" cy="11230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13" name="Group"/>
              <p:cNvGrpSpPr/>
              <p:nvPr/>
            </p:nvGrpSpPr>
            <p:grpSpPr>
              <a:xfrm>
                <a:off x="-1" y="199059"/>
                <a:ext cx="524208" cy="1251310"/>
                <a:chOff x="0" y="0"/>
                <a:chExt cx="524206" cy="1251308"/>
              </a:xfrm>
            </p:grpSpPr>
            <p:sp>
              <p:nvSpPr>
                <p:cNvPr id="6311" name="Oval"/>
                <p:cNvSpPr/>
                <p:nvPr/>
              </p:nvSpPr>
              <p:spPr>
                <a:xfrm>
                  <a:off x="0" y="1020879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12" name="Image" descr="Image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49378" y="0"/>
                  <a:ext cx="295903" cy="1147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16" name="Group"/>
              <p:cNvGrpSpPr/>
              <p:nvPr/>
            </p:nvGrpSpPr>
            <p:grpSpPr>
              <a:xfrm>
                <a:off x="972453" y="277335"/>
                <a:ext cx="524207" cy="1219850"/>
                <a:chOff x="0" y="0"/>
                <a:chExt cx="524206" cy="1219849"/>
              </a:xfrm>
            </p:grpSpPr>
            <p:sp>
              <p:nvSpPr>
                <p:cNvPr id="6314" name="Oval"/>
                <p:cNvSpPr/>
                <p:nvPr/>
              </p:nvSpPr>
              <p:spPr>
                <a:xfrm>
                  <a:off x="0" y="989420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15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17492" y="0"/>
                  <a:ext cx="286875" cy="11299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30" name="Group"/>
            <p:cNvGrpSpPr/>
            <p:nvPr/>
          </p:nvGrpSpPr>
          <p:grpSpPr>
            <a:xfrm>
              <a:off x="7518658" y="3511771"/>
              <a:ext cx="1432769" cy="1632639"/>
              <a:chOff x="0" y="0"/>
              <a:chExt cx="1432767" cy="1632638"/>
            </a:xfrm>
          </p:grpSpPr>
          <p:grpSp>
            <p:nvGrpSpPr>
              <p:cNvPr id="6320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18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19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23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21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2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26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24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25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29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27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28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43" name="Group"/>
            <p:cNvGrpSpPr/>
            <p:nvPr/>
          </p:nvGrpSpPr>
          <p:grpSpPr>
            <a:xfrm>
              <a:off x="3341046" y="3671902"/>
              <a:ext cx="1432769" cy="1632640"/>
              <a:chOff x="0" y="0"/>
              <a:chExt cx="1432767" cy="1632638"/>
            </a:xfrm>
          </p:grpSpPr>
          <p:grpSp>
            <p:nvGrpSpPr>
              <p:cNvPr id="6333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31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3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36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34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35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39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37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3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42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40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4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56" name="Group"/>
            <p:cNvGrpSpPr/>
            <p:nvPr/>
          </p:nvGrpSpPr>
          <p:grpSpPr>
            <a:xfrm>
              <a:off x="1259033" y="4675488"/>
              <a:ext cx="1432769" cy="1632640"/>
              <a:chOff x="0" y="0"/>
              <a:chExt cx="1432767" cy="1632638"/>
            </a:xfrm>
          </p:grpSpPr>
          <p:grpSp>
            <p:nvGrpSpPr>
              <p:cNvPr id="6346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44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45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49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47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48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52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50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5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55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53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5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69" name="Group"/>
            <p:cNvGrpSpPr/>
            <p:nvPr/>
          </p:nvGrpSpPr>
          <p:grpSpPr>
            <a:xfrm>
              <a:off x="2660679" y="7172199"/>
              <a:ext cx="1432769" cy="1632640"/>
              <a:chOff x="0" y="0"/>
              <a:chExt cx="1432767" cy="1632638"/>
            </a:xfrm>
          </p:grpSpPr>
          <p:grpSp>
            <p:nvGrpSpPr>
              <p:cNvPr id="6359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57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5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62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60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61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65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63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64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68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66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67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82" name="Group"/>
            <p:cNvGrpSpPr/>
            <p:nvPr/>
          </p:nvGrpSpPr>
          <p:grpSpPr>
            <a:xfrm>
              <a:off x="4662050" y="7384690"/>
              <a:ext cx="1432769" cy="1632640"/>
              <a:chOff x="0" y="0"/>
              <a:chExt cx="1432767" cy="1632638"/>
            </a:xfrm>
          </p:grpSpPr>
          <p:grpSp>
            <p:nvGrpSpPr>
              <p:cNvPr id="6372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70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71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75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73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74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78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76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77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81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79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8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6395" name="Group"/>
            <p:cNvGrpSpPr/>
            <p:nvPr/>
          </p:nvGrpSpPr>
          <p:grpSpPr>
            <a:xfrm>
              <a:off x="3727254" y="5567992"/>
              <a:ext cx="1432769" cy="1632640"/>
              <a:chOff x="0" y="0"/>
              <a:chExt cx="1432767" cy="1632638"/>
            </a:xfrm>
          </p:grpSpPr>
          <p:grpSp>
            <p:nvGrpSpPr>
              <p:cNvPr id="6385" name="Group"/>
              <p:cNvGrpSpPr/>
              <p:nvPr/>
            </p:nvGrpSpPr>
            <p:grpSpPr>
              <a:xfrm>
                <a:off x="600835" y="73638"/>
                <a:ext cx="524208" cy="1251236"/>
                <a:chOff x="0" y="0"/>
                <a:chExt cx="524206" cy="1251234"/>
              </a:xfrm>
            </p:grpSpPr>
            <p:sp>
              <p:nvSpPr>
                <p:cNvPr id="6383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84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1838" y="0"/>
                  <a:ext cx="429516" cy="11447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88" name="Group"/>
              <p:cNvGrpSpPr/>
              <p:nvPr/>
            </p:nvGrpSpPr>
            <p:grpSpPr>
              <a:xfrm>
                <a:off x="908561" y="409941"/>
                <a:ext cx="524207" cy="1222698"/>
                <a:chOff x="0" y="0"/>
                <a:chExt cx="524206" cy="1222696"/>
              </a:xfrm>
            </p:grpSpPr>
            <p:sp>
              <p:nvSpPr>
                <p:cNvPr id="6386" name="Oval"/>
                <p:cNvSpPr/>
                <p:nvPr/>
              </p:nvSpPr>
              <p:spPr>
                <a:xfrm>
                  <a:off x="0" y="992267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87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8083" y="0"/>
                  <a:ext cx="381827" cy="1135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91" name="Group"/>
              <p:cNvGrpSpPr/>
              <p:nvPr/>
            </p:nvGrpSpPr>
            <p:grpSpPr>
              <a:xfrm>
                <a:off x="-1" y="-1"/>
                <a:ext cx="524208" cy="1251236"/>
                <a:chOff x="0" y="0"/>
                <a:chExt cx="524206" cy="1251234"/>
              </a:xfrm>
            </p:grpSpPr>
            <p:sp>
              <p:nvSpPr>
                <p:cNvPr id="6389" name="Oval"/>
                <p:cNvSpPr/>
                <p:nvPr/>
              </p:nvSpPr>
              <p:spPr>
                <a:xfrm>
                  <a:off x="0" y="1020805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90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74485" y="0"/>
                  <a:ext cx="380161" cy="1151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394" name="Group"/>
              <p:cNvGrpSpPr/>
              <p:nvPr/>
            </p:nvGrpSpPr>
            <p:grpSpPr>
              <a:xfrm>
                <a:off x="189827" y="291549"/>
                <a:ext cx="524207" cy="1298282"/>
                <a:chOff x="0" y="0"/>
                <a:chExt cx="524206" cy="1298281"/>
              </a:xfrm>
            </p:grpSpPr>
            <p:sp>
              <p:nvSpPr>
                <p:cNvPr id="6392" name="Oval"/>
                <p:cNvSpPr/>
                <p:nvPr/>
              </p:nvSpPr>
              <p:spPr>
                <a:xfrm>
                  <a:off x="0" y="1067852"/>
                  <a:ext cx="524207" cy="230430"/>
                </a:xfrm>
                <a:prstGeom prst="ellipse">
                  <a:avLst/>
                </a:prstGeom>
                <a:solidFill>
                  <a:srgbClr val="657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639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2749" y="0"/>
                  <a:ext cx="399498" cy="11892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639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5583" y="7814199"/>
            <a:ext cx="4712834" cy="5864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3474" y="2866374"/>
            <a:ext cx="20837053" cy="7983253"/>
          </a:xfrm>
          <a:prstGeom prst="rect">
            <a:avLst/>
          </a:prstGeom>
          <a:ln w="12700">
            <a:miter lim="400000"/>
          </a:ln>
        </p:spPr>
      </p:pic>
      <p:sp>
        <p:nvSpPr>
          <p:cNvPr id="6400" name="Acoplamiento"/>
          <p:cNvSpPr txBox="1"/>
          <p:nvPr/>
        </p:nvSpPr>
        <p:spPr>
          <a:xfrm>
            <a:off x="8723909" y="11889934"/>
            <a:ext cx="693618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Acoplamiento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0" y="-217716"/>
            <a:ext cx="24765002" cy="14151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295" y="-1069806"/>
            <a:ext cx="24424590" cy="16163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"/>
          <p:cNvGrpSpPr/>
          <p:nvPr/>
        </p:nvGrpSpPr>
        <p:grpSpPr>
          <a:xfrm>
            <a:off x="14324612" y="8942206"/>
            <a:ext cx="2716637" cy="4028469"/>
            <a:chOff x="0" y="0"/>
            <a:chExt cx="2716635" cy="4028467"/>
          </a:xfrm>
        </p:grpSpPr>
        <p:sp>
          <p:nvSpPr>
            <p:cNvPr id="171" name="Oval"/>
            <p:cNvSpPr/>
            <p:nvPr/>
          </p:nvSpPr>
          <p:spPr>
            <a:xfrm>
              <a:off x="600166" y="2834258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7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08300" y="0"/>
              <a:ext cx="962104" cy="322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Webmaster"/>
            <p:cNvSpPr txBox="1"/>
            <p:nvPr/>
          </p:nvSpPr>
          <p:spPr>
            <a:xfrm>
              <a:off x="0" y="3243410"/>
              <a:ext cx="271663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defTabSz="821531">
                <a:defRPr b="1" sz="3400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Webmaster</a:t>
              </a:r>
            </a:p>
          </p:txBody>
        </p:sp>
      </p:grpSp>
      <p:sp>
        <p:nvSpPr>
          <p:cNvPr id="175" name="Line"/>
          <p:cNvSpPr/>
          <p:nvPr/>
        </p:nvSpPr>
        <p:spPr>
          <a:xfrm>
            <a:off x="8042475" y="5963938"/>
            <a:ext cx="748407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5263143" y="4154412"/>
            <a:ext cx="3895250" cy="4028469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User"/>
          <p:cNvSpPr txBox="1"/>
          <p:nvPr/>
        </p:nvSpPr>
        <p:spPr>
          <a:xfrm>
            <a:off x="5200076" y="7697768"/>
            <a:ext cx="223544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71844" y="3791319"/>
            <a:ext cx="2179362" cy="439746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Web Server"/>
          <p:cNvSpPr txBox="1"/>
          <p:nvPr/>
        </p:nvSpPr>
        <p:spPr>
          <a:xfrm>
            <a:off x="16256801" y="7697768"/>
            <a:ext cx="2848170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66856">
              <a:defRPr b="1" sz="3864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032" y="684317"/>
            <a:ext cx="7343103" cy="5130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2832657">
            <a:off x="16509097" y="1365498"/>
            <a:ext cx="7343103" cy="513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250453">
            <a:off x="1532322" y="7931063"/>
            <a:ext cx="5473117" cy="3823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434141">
            <a:off x="5171132" y="1747878"/>
            <a:ext cx="3817442" cy="3002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3265953">
            <a:off x="836768" y="10921169"/>
            <a:ext cx="3922834" cy="1637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13" name="Group"/>
          <p:cNvGrpSpPr/>
          <p:nvPr/>
        </p:nvGrpSpPr>
        <p:grpSpPr>
          <a:xfrm rot="20105588">
            <a:off x="10189379" y="4630002"/>
            <a:ext cx="8688936" cy="8907708"/>
            <a:chOff x="0" y="0"/>
            <a:chExt cx="8688934" cy="8907706"/>
          </a:xfrm>
        </p:grpSpPr>
        <p:pic>
          <p:nvPicPr>
            <p:cNvPr id="641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940505">
              <a:off x="672916" y="1888795"/>
              <a:ext cx="7343103" cy="51301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1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0187" y="5825330"/>
              <a:ext cx="4511346" cy="2825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200466">
            <a:off x="14605897" y="3127749"/>
            <a:ext cx="8449379" cy="3526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6" name="2105.i201.077.S.m004.c13.people using interfaces isometric.pdf" descr="2105.i201.077.S.m004.c13.people using interfaces isometri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8833" y="2109546"/>
            <a:ext cx="18086334" cy="9496908"/>
          </a:xfrm>
          <a:prstGeom prst="rect">
            <a:avLst/>
          </a:prstGeom>
          <a:ln w="12700">
            <a:miter lim="400000"/>
          </a:ln>
        </p:spPr>
      </p:pic>
      <p:sp>
        <p:nvSpPr>
          <p:cNvPr id="6417" name="Conocimiento"/>
          <p:cNvSpPr txBox="1"/>
          <p:nvPr/>
        </p:nvSpPr>
        <p:spPr>
          <a:xfrm>
            <a:off x="8785618" y="11889934"/>
            <a:ext cx="681276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600"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Conocimiento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9" name="Rounded Rectangle"/>
          <p:cNvSpPr/>
          <p:nvPr/>
        </p:nvSpPr>
        <p:spPr>
          <a:xfrm>
            <a:off x="1036822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00A1FF">
              <a:alpha val="43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0" name="Rounded Rectangle"/>
          <p:cNvSpPr/>
          <p:nvPr/>
        </p:nvSpPr>
        <p:spPr>
          <a:xfrm>
            <a:off x="1200096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423" name="Group"/>
          <p:cNvGrpSpPr/>
          <p:nvPr/>
        </p:nvGrpSpPr>
        <p:grpSpPr>
          <a:xfrm>
            <a:off x="1748398" y="8137271"/>
            <a:ext cx="630765" cy="1471240"/>
            <a:chOff x="0" y="0"/>
            <a:chExt cx="630763" cy="1471238"/>
          </a:xfrm>
        </p:grpSpPr>
        <p:sp>
          <p:nvSpPr>
            <p:cNvPr id="6421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26" name="Group"/>
          <p:cNvGrpSpPr/>
          <p:nvPr/>
        </p:nvGrpSpPr>
        <p:grpSpPr>
          <a:xfrm>
            <a:off x="1748398" y="11576023"/>
            <a:ext cx="630765" cy="1562189"/>
            <a:chOff x="0" y="0"/>
            <a:chExt cx="630763" cy="1562188"/>
          </a:xfrm>
        </p:grpSpPr>
        <p:sp>
          <p:nvSpPr>
            <p:cNvPr id="6424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2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29" name="Group"/>
          <p:cNvGrpSpPr/>
          <p:nvPr/>
        </p:nvGrpSpPr>
        <p:grpSpPr>
          <a:xfrm>
            <a:off x="1748398" y="577788"/>
            <a:ext cx="630765" cy="1505579"/>
            <a:chOff x="0" y="0"/>
            <a:chExt cx="630763" cy="1505578"/>
          </a:xfrm>
        </p:grpSpPr>
        <p:sp>
          <p:nvSpPr>
            <p:cNvPr id="6427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2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32" name="Group"/>
          <p:cNvGrpSpPr/>
          <p:nvPr/>
        </p:nvGrpSpPr>
        <p:grpSpPr>
          <a:xfrm>
            <a:off x="1748398" y="2611267"/>
            <a:ext cx="630765" cy="1505579"/>
            <a:chOff x="0" y="0"/>
            <a:chExt cx="630763" cy="1505578"/>
          </a:xfrm>
        </p:grpSpPr>
        <p:sp>
          <p:nvSpPr>
            <p:cNvPr id="6430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3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35" name="Group"/>
          <p:cNvGrpSpPr/>
          <p:nvPr/>
        </p:nvGrpSpPr>
        <p:grpSpPr>
          <a:xfrm>
            <a:off x="1748398" y="4517350"/>
            <a:ext cx="630765" cy="1463618"/>
            <a:chOff x="0" y="0"/>
            <a:chExt cx="630763" cy="1463617"/>
          </a:xfrm>
        </p:grpSpPr>
        <p:sp>
          <p:nvSpPr>
            <p:cNvPr id="6433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3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38" name="Group"/>
          <p:cNvGrpSpPr/>
          <p:nvPr/>
        </p:nvGrpSpPr>
        <p:grpSpPr>
          <a:xfrm>
            <a:off x="1693946" y="6283764"/>
            <a:ext cx="630765" cy="1505668"/>
            <a:chOff x="0" y="0"/>
            <a:chExt cx="630763" cy="1505666"/>
          </a:xfrm>
        </p:grpSpPr>
        <p:sp>
          <p:nvSpPr>
            <p:cNvPr id="6436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3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41" name="Group"/>
          <p:cNvGrpSpPr/>
          <p:nvPr/>
        </p:nvGrpSpPr>
        <p:grpSpPr>
          <a:xfrm>
            <a:off x="1748398" y="9956350"/>
            <a:ext cx="630765" cy="1549512"/>
            <a:chOff x="0" y="0"/>
            <a:chExt cx="630763" cy="1549511"/>
          </a:xfrm>
        </p:grpSpPr>
        <p:sp>
          <p:nvSpPr>
            <p:cNvPr id="6439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4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42" name="Rounded Rectangle"/>
          <p:cNvSpPr/>
          <p:nvPr/>
        </p:nvSpPr>
        <p:spPr>
          <a:xfrm>
            <a:off x="3098894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-13575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445" name="Group"/>
          <p:cNvGrpSpPr/>
          <p:nvPr/>
        </p:nvGrpSpPr>
        <p:grpSpPr>
          <a:xfrm>
            <a:off x="3641047" y="7835513"/>
            <a:ext cx="630765" cy="1471240"/>
            <a:chOff x="0" y="0"/>
            <a:chExt cx="630763" cy="1471238"/>
          </a:xfrm>
        </p:grpSpPr>
        <p:sp>
          <p:nvSpPr>
            <p:cNvPr id="6443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48" name="Group"/>
          <p:cNvGrpSpPr/>
          <p:nvPr/>
        </p:nvGrpSpPr>
        <p:grpSpPr>
          <a:xfrm>
            <a:off x="3641047" y="11576023"/>
            <a:ext cx="630765" cy="1562189"/>
            <a:chOff x="0" y="0"/>
            <a:chExt cx="630763" cy="1562188"/>
          </a:xfrm>
        </p:grpSpPr>
        <p:sp>
          <p:nvSpPr>
            <p:cNvPr id="6446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4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51" name="Group"/>
          <p:cNvGrpSpPr/>
          <p:nvPr/>
        </p:nvGrpSpPr>
        <p:grpSpPr>
          <a:xfrm>
            <a:off x="3641047" y="577788"/>
            <a:ext cx="630765" cy="1505579"/>
            <a:chOff x="0" y="0"/>
            <a:chExt cx="630763" cy="1505578"/>
          </a:xfrm>
        </p:grpSpPr>
        <p:sp>
          <p:nvSpPr>
            <p:cNvPr id="6449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5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54" name="Group"/>
          <p:cNvGrpSpPr/>
          <p:nvPr/>
        </p:nvGrpSpPr>
        <p:grpSpPr>
          <a:xfrm>
            <a:off x="3586596" y="4052860"/>
            <a:ext cx="630764" cy="1463619"/>
            <a:chOff x="0" y="0"/>
            <a:chExt cx="630763" cy="1463617"/>
          </a:xfrm>
        </p:grpSpPr>
        <p:sp>
          <p:nvSpPr>
            <p:cNvPr id="6452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5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57" name="Group"/>
          <p:cNvGrpSpPr/>
          <p:nvPr/>
        </p:nvGrpSpPr>
        <p:grpSpPr>
          <a:xfrm>
            <a:off x="3641047" y="2161148"/>
            <a:ext cx="630765" cy="1467814"/>
            <a:chOff x="0" y="0"/>
            <a:chExt cx="630763" cy="1467812"/>
          </a:xfrm>
        </p:grpSpPr>
        <p:sp>
          <p:nvSpPr>
            <p:cNvPr id="6455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56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60" name="Group"/>
          <p:cNvGrpSpPr/>
          <p:nvPr/>
        </p:nvGrpSpPr>
        <p:grpSpPr>
          <a:xfrm>
            <a:off x="3586595" y="9682727"/>
            <a:ext cx="630765" cy="1549512"/>
            <a:chOff x="0" y="0"/>
            <a:chExt cx="630763" cy="1549511"/>
          </a:xfrm>
        </p:grpSpPr>
        <p:sp>
          <p:nvSpPr>
            <p:cNvPr id="6458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61" name="Rounded Rectangle"/>
          <p:cNvSpPr/>
          <p:nvPr/>
        </p:nvSpPr>
        <p:spPr>
          <a:xfrm>
            <a:off x="499154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2">
              <a:hueOff val="192982"/>
              <a:satOff val="17755"/>
              <a:lumOff val="-28483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464" name="Group"/>
          <p:cNvGrpSpPr/>
          <p:nvPr/>
        </p:nvGrpSpPr>
        <p:grpSpPr>
          <a:xfrm>
            <a:off x="5533696" y="9085036"/>
            <a:ext cx="630765" cy="1471239"/>
            <a:chOff x="0" y="0"/>
            <a:chExt cx="630763" cy="1471238"/>
          </a:xfrm>
        </p:grpSpPr>
        <p:sp>
          <p:nvSpPr>
            <p:cNvPr id="6462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6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67" name="Group"/>
          <p:cNvGrpSpPr/>
          <p:nvPr/>
        </p:nvGrpSpPr>
        <p:grpSpPr>
          <a:xfrm>
            <a:off x="5533696" y="10996065"/>
            <a:ext cx="630765" cy="1562189"/>
            <a:chOff x="0" y="0"/>
            <a:chExt cx="630763" cy="1562188"/>
          </a:xfrm>
        </p:grpSpPr>
        <p:sp>
          <p:nvSpPr>
            <p:cNvPr id="6465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6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0" name="Group"/>
          <p:cNvGrpSpPr/>
          <p:nvPr/>
        </p:nvGrpSpPr>
        <p:grpSpPr>
          <a:xfrm>
            <a:off x="5533696" y="3371656"/>
            <a:ext cx="630764" cy="1505580"/>
            <a:chOff x="0" y="0"/>
            <a:chExt cx="630763" cy="1505578"/>
          </a:xfrm>
        </p:grpSpPr>
        <p:sp>
          <p:nvSpPr>
            <p:cNvPr id="6468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6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3" name="Group"/>
          <p:cNvGrpSpPr/>
          <p:nvPr/>
        </p:nvGrpSpPr>
        <p:grpSpPr>
          <a:xfrm>
            <a:off x="5533696" y="5290103"/>
            <a:ext cx="630764" cy="1463619"/>
            <a:chOff x="0" y="0"/>
            <a:chExt cx="630763" cy="1463617"/>
          </a:xfrm>
        </p:grpSpPr>
        <p:sp>
          <p:nvSpPr>
            <p:cNvPr id="6471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72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6" name="Group"/>
          <p:cNvGrpSpPr/>
          <p:nvPr/>
        </p:nvGrpSpPr>
        <p:grpSpPr>
          <a:xfrm>
            <a:off x="5485393" y="7139578"/>
            <a:ext cx="630765" cy="1505668"/>
            <a:chOff x="0" y="0"/>
            <a:chExt cx="630763" cy="1505666"/>
          </a:xfrm>
        </p:grpSpPr>
        <p:sp>
          <p:nvSpPr>
            <p:cNvPr id="6474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75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9" name="Group"/>
          <p:cNvGrpSpPr/>
          <p:nvPr/>
        </p:nvGrpSpPr>
        <p:grpSpPr>
          <a:xfrm>
            <a:off x="5533696" y="1490975"/>
            <a:ext cx="630765" cy="1467814"/>
            <a:chOff x="0" y="0"/>
            <a:chExt cx="630763" cy="1467812"/>
          </a:xfrm>
        </p:grpSpPr>
        <p:sp>
          <p:nvSpPr>
            <p:cNvPr id="6477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7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80" name="Rounded Rectangle"/>
          <p:cNvSpPr/>
          <p:nvPr/>
        </p:nvSpPr>
        <p:spPr>
          <a:xfrm>
            <a:off x="7968659" y="123924"/>
            <a:ext cx="7787934" cy="13468152"/>
          </a:xfrm>
          <a:prstGeom prst="roundRect">
            <a:avLst>
              <a:gd name="adj" fmla="val 13576"/>
            </a:avLst>
          </a:prstGeom>
          <a:solidFill>
            <a:schemeClr val="accent4">
              <a:hueOff val="-476017"/>
              <a:lumOff val="-10042"/>
              <a:alpha val="4145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81" name="Rounded Rectangle"/>
          <p:cNvSpPr/>
          <p:nvPr/>
        </p:nvSpPr>
        <p:spPr>
          <a:xfrm>
            <a:off x="814216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348544"/>
              <a:lumOff val="7139"/>
              <a:alpha val="5535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484" name="Group"/>
          <p:cNvGrpSpPr/>
          <p:nvPr/>
        </p:nvGrpSpPr>
        <p:grpSpPr>
          <a:xfrm>
            <a:off x="8686384" y="7835513"/>
            <a:ext cx="630764" cy="1471240"/>
            <a:chOff x="0" y="0"/>
            <a:chExt cx="630763" cy="1471238"/>
          </a:xfrm>
        </p:grpSpPr>
        <p:sp>
          <p:nvSpPr>
            <p:cNvPr id="6482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8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87" name="Group"/>
          <p:cNvGrpSpPr/>
          <p:nvPr/>
        </p:nvGrpSpPr>
        <p:grpSpPr>
          <a:xfrm>
            <a:off x="8680235" y="11576023"/>
            <a:ext cx="630765" cy="1562189"/>
            <a:chOff x="0" y="0"/>
            <a:chExt cx="630763" cy="1562188"/>
          </a:xfrm>
        </p:grpSpPr>
        <p:sp>
          <p:nvSpPr>
            <p:cNvPr id="6485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8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90" name="Group"/>
          <p:cNvGrpSpPr/>
          <p:nvPr/>
        </p:nvGrpSpPr>
        <p:grpSpPr>
          <a:xfrm>
            <a:off x="8680235" y="577788"/>
            <a:ext cx="630765" cy="1505579"/>
            <a:chOff x="0" y="0"/>
            <a:chExt cx="630763" cy="1505578"/>
          </a:xfrm>
        </p:grpSpPr>
        <p:sp>
          <p:nvSpPr>
            <p:cNvPr id="6488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8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93" name="Group"/>
          <p:cNvGrpSpPr/>
          <p:nvPr/>
        </p:nvGrpSpPr>
        <p:grpSpPr>
          <a:xfrm>
            <a:off x="8680235" y="2340620"/>
            <a:ext cx="630764" cy="1505580"/>
            <a:chOff x="0" y="0"/>
            <a:chExt cx="630763" cy="1505578"/>
          </a:xfrm>
        </p:grpSpPr>
        <p:sp>
          <p:nvSpPr>
            <p:cNvPr id="6491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9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96" name="Group"/>
          <p:cNvGrpSpPr/>
          <p:nvPr/>
        </p:nvGrpSpPr>
        <p:grpSpPr>
          <a:xfrm>
            <a:off x="8680235" y="4103453"/>
            <a:ext cx="630765" cy="1463618"/>
            <a:chOff x="0" y="0"/>
            <a:chExt cx="630763" cy="1463617"/>
          </a:xfrm>
        </p:grpSpPr>
        <p:sp>
          <p:nvSpPr>
            <p:cNvPr id="6494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9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99" name="Group"/>
          <p:cNvGrpSpPr/>
          <p:nvPr/>
        </p:nvGrpSpPr>
        <p:grpSpPr>
          <a:xfrm>
            <a:off x="8680235" y="5923162"/>
            <a:ext cx="630765" cy="1505668"/>
            <a:chOff x="0" y="0"/>
            <a:chExt cx="630763" cy="1505666"/>
          </a:xfrm>
        </p:grpSpPr>
        <p:sp>
          <p:nvSpPr>
            <p:cNvPr id="6497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49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02" name="Group"/>
          <p:cNvGrpSpPr/>
          <p:nvPr/>
        </p:nvGrpSpPr>
        <p:grpSpPr>
          <a:xfrm>
            <a:off x="8680235" y="9666632"/>
            <a:ext cx="630764" cy="1549512"/>
            <a:chOff x="0" y="0"/>
            <a:chExt cx="630763" cy="1549511"/>
          </a:xfrm>
        </p:grpSpPr>
        <p:sp>
          <p:nvSpPr>
            <p:cNvPr id="6500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01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03" name="Rounded Rectangle"/>
          <p:cNvSpPr/>
          <p:nvPr/>
        </p:nvSpPr>
        <p:spPr>
          <a:xfrm>
            <a:off x="10030731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alpha val="708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06" name="Group"/>
          <p:cNvGrpSpPr/>
          <p:nvPr/>
        </p:nvGrpSpPr>
        <p:grpSpPr>
          <a:xfrm>
            <a:off x="10621187" y="6906416"/>
            <a:ext cx="630765" cy="1471240"/>
            <a:chOff x="0" y="0"/>
            <a:chExt cx="630763" cy="1471238"/>
          </a:xfrm>
        </p:grpSpPr>
        <p:sp>
          <p:nvSpPr>
            <p:cNvPr id="6504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0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09" name="Group"/>
          <p:cNvGrpSpPr/>
          <p:nvPr/>
        </p:nvGrpSpPr>
        <p:grpSpPr>
          <a:xfrm>
            <a:off x="10574923" y="10996065"/>
            <a:ext cx="630765" cy="1562189"/>
            <a:chOff x="0" y="0"/>
            <a:chExt cx="630763" cy="1562188"/>
          </a:xfrm>
        </p:grpSpPr>
        <p:sp>
          <p:nvSpPr>
            <p:cNvPr id="6507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0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12" name="Group"/>
          <p:cNvGrpSpPr/>
          <p:nvPr/>
        </p:nvGrpSpPr>
        <p:grpSpPr>
          <a:xfrm>
            <a:off x="10615039" y="2859600"/>
            <a:ext cx="630765" cy="1505579"/>
            <a:chOff x="0" y="0"/>
            <a:chExt cx="630763" cy="1505578"/>
          </a:xfrm>
        </p:grpSpPr>
        <p:sp>
          <p:nvSpPr>
            <p:cNvPr id="6510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1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15" name="Group"/>
          <p:cNvGrpSpPr/>
          <p:nvPr/>
        </p:nvGrpSpPr>
        <p:grpSpPr>
          <a:xfrm>
            <a:off x="10600110" y="4882964"/>
            <a:ext cx="630765" cy="1505668"/>
            <a:chOff x="0" y="0"/>
            <a:chExt cx="630763" cy="1505666"/>
          </a:xfrm>
        </p:grpSpPr>
        <p:sp>
          <p:nvSpPr>
            <p:cNvPr id="6513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14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18" name="Group"/>
          <p:cNvGrpSpPr/>
          <p:nvPr/>
        </p:nvGrpSpPr>
        <p:grpSpPr>
          <a:xfrm>
            <a:off x="10572884" y="764214"/>
            <a:ext cx="630765" cy="1467814"/>
            <a:chOff x="0" y="0"/>
            <a:chExt cx="630763" cy="1467812"/>
          </a:xfrm>
        </p:grpSpPr>
        <p:sp>
          <p:nvSpPr>
            <p:cNvPr id="6516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1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21" name="Group"/>
          <p:cNvGrpSpPr/>
          <p:nvPr/>
        </p:nvGrpSpPr>
        <p:grpSpPr>
          <a:xfrm>
            <a:off x="10600110" y="8895440"/>
            <a:ext cx="630764" cy="1549512"/>
            <a:chOff x="0" y="0"/>
            <a:chExt cx="630763" cy="1549511"/>
          </a:xfrm>
        </p:grpSpPr>
        <p:sp>
          <p:nvSpPr>
            <p:cNvPr id="6519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2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22" name="Rounded Rectangle"/>
          <p:cNvSpPr/>
          <p:nvPr/>
        </p:nvSpPr>
        <p:spPr>
          <a:xfrm>
            <a:off x="1192338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476017"/>
              <a:lumOff val="-100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25" name="Group"/>
          <p:cNvGrpSpPr/>
          <p:nvPr/>
        </p:nvGrpSpPr>
        <p:grpSpPr>
          <a:xfrm>
            <a:off x="12465533" y="11384273"/>
            <a:ext cx="630765" cy="1562189"/>
            <a:chOff x="0" y="0"/>
            <a:chExt cx="630763" cy="1562188"/>
          </a:xfrm>
        </p:grpSpPr>
        <p:sp>
          <p:nvSpPr>
            <p:cNvPr id="6523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28" name="Group"/>
          <p:cNvGrpSpPr/>
          <p:nvPr/>
        </p:nvGrpSpPr>
        <p:grpSpPr>
          <a:xfrm>
            <a:off x="12465534" y="577788"/>
            <a:ext cx="630764" cy="1505579"/>
            <a:chOff x="0" y="0"/>
            <a:chExt cx="630763" cy="1505578"/>
          </a:xfrm>
        </p:grpSpPr>
        <p:sp>
          <p:nvSpPr>
            <p:cNvPr id="6526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2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31" name="Group"/>
          <p:cNvGrpSpPr/>
          <p:nvPr/>
        </p:nvGrpSpPr>
        <p:grpSpPr>
          <a:xfrm>
            <a:off x="12492759" y="3871282"/>
            <a:ext cx="630765" cy="1505579"/>
            <a:chOff x="0" y="0"/>
            <a:chExt cx="630763" cy="1505578"/>
          </a:xfrm>
        </p:grpSpPr>
        <p:sp>
          <p:nvSpPr>
            <p:cNvPr id="6529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3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34" name="Group"/>
          <p:cNvGrpSpPr/>
          <p:nvPr/>
        </p:nvGrpSpPr>
        <p:grpSpPr>
          <a:xfrm>
            <a:off x="12461455" y="5621827"/>
            <a:ext cx="630765" cy="1463619"/>
            <a:chOff x="0" y="0"/>
            <a:chExt cx="630763" cy="1463617"/>
          </a:xfrm>
        </p:grpSpPr>
        <p:sp>
          <p:nvSpPr>
            <p:cNvPr id="6532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3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37" name="Group"/>
          <p:cNvGrpSpPr/>
          <p:nvPr/>
        </p:nvGrpSpPr>
        <p:grpSpPr>
          <a:xfrm>
            <a:off x="12461455" y="7494951"/>
            <a:ext cx="630765" cy="1505668"/>
            <a:chOff x="0" y="0"/>
            <a:chExt cx="630763" cy="1505666"/>
          </a:xfrm>
        </p:grpSpPr>
        <p:sp>
          <p:nvSpPr>
            <p:cNvPr id="6535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3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40" name="Group"/>
          <p:cNvGrpSpPr/>
          <p:nvPr/>
        </p:nvGrpSpPr>
        <p:grpSpPr>
          <a:xfrm>
            <a:off x="12465533" y="2161148"/>
            <a:ext cx="630765" cy="1467814"/>
            <a:chOff x="0" y="0"/>
            <a:chExt cx="630763" cy="1467812"/>
          </a:xfrm>
        </p:grpSpPr>
        <p:sp>
          <p:nvSpPr>
            <p:cNvPr id="6538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3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43" name="Group"/>
          <p:cNvGrpSpPr/>
          <p:nvPr/>
        </p:nvGrpSpPr>
        <p:grpSpPr>
          <a:xfrm>
            <a:off x="12465533" y="9421893"/>
            <a:ext cx="630765" cy="1549513"/>
            <a:chOff x="0" y="0"/>
            <a:chExt cx="630763" cy="1549511"/>
          </a:xfrm>
        </p:grpSpPr>
        <p:sp>
          <p:nvSpPr>
            <p:cNvPr id="6541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4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44" name="Rounded Rectangle"/>
          <p:cNvSpPr/>
          <p:nvPr/>
        </p:nvSpPr>
        <p:spPr>
          <a:xfrm>
            <a:off x="17389750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60D937">
              <a:alpha val="3675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45" name="Rounded Rectangle"/>
          <p:cNvSpPr/>
          <p:nvPr/>
        </p:nvSpPr>
        <p:spPr>
          <a:xfrm>
            <a:off x="1755917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alpha val="363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48" name="Group"/>
          <p:cNvGrpSpPr/>
          <p:nvPr/>
        </p:nvGrpSpPr>
        <p:grpSpPr>
          <a:xfrm>
            <a:off x="18101327" y="8414951"/>
            <a:ext cx="630764" cy="1471240"/>
            <a:chOff x="0" y="0"/>
            <a:chExt cx="630763" cy="1471238"/>
          </a:xfrm>
        </p:grpSpPr>
        <p:sp>
          <p:nvSpPr>
            <p:cNvPr id="6546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4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51" name="Group"/>
          <p:cNvGrpSpPr/>
          <p:nvPr/>
        </p:nvGrpSpPr>
        <p:grpSpPr>
          <a:xfrm>
            <a:off x="18101326" y="11576023"/>
            <a:ext cx="630764" cy="1562189"/>
            <a:chOff x="0" y="0"/>
            <a:chExt cx="630763" cy="1562188"/>
          </a:xfrm>
        </p:grpSpPr>
        <p:sp>
          <p:nvSpPr>
            <p:cNvPr id="6549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5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54" name="Group"/>
          <p:cNvGrpSpPr/>
          <p:nvPr/>
        </p:nvGrpSpPr>
        <p:grpSpPr>
          <a:xfrm>
            <a:off x="18101325" y="577788"/>
            <a:ext cx="630765" cy="1505579"/>
            <a:chOff x="0" y="0"/>
            <a:chExt cx="630763" cy="1505578"/>
          </a:xfrm>
        </p:grpSpPr>
        <p:sp>
          <p:nvSpPr>
            <p:cNvPr id="6552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5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57" name="Group"/>
          <p:cNvGrpSpPr/>
          <p:nvPr/>
        </p:nvGrpSpPr>
        <p:grpSpPr>
          <a:xfrm>
            <a:off x="18101327" y="5290103"/>
            <a:ext cx="630764" cy="1463619"/>
            <a:chOff x="0" y="0"/>
            <a:chExt cx="630763" cy="1463617"/>
          </a:xfrm>
        </p:grpSpPr>
        <p:sp>
          <p:nvSpPr>
            <p:cNvPr id="6555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5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60" name="Group"/>
          <p:cNvGrpSpPr/>
          <p:nvPr/>
        </p:nvGrpSpPr>
        <p:grpSpPr>
          <a:xfrm>
            <a:off x="18101326" y="6831502"/>
            <a:ext cx="630764" cy="1505668"/>
            <a:chOff x="0" y="0"/>
            <a:chExt cx="630763" cy="1505666"/>
          </a:xfrm>
        </p:grpSpPr>
        <p:sp>
          <p:nvSpPr>
            <p:cNvPr id="6558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59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63" name="Group"/>
          <p:cNvGrpSpPr/>
          <p:nvPr/>
        </p:nvGrpSpPr>
        <p:grpSpPr>
          <a:xfrm>
            <a:off x="18101326" y="2161148"/>
            <a:ext cx="630764" cy="1467814"/>
            <a:chOff x="0" y="0"/>
            <a:chExt cx="630763" cy="1467812"/>
          </a:xfrm>
        </p:grpSpPr>
        <p:sp>
          <p:nvSpPr>
            <p:cNvPr id="6561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66" name="Group"/>
          <p:cNvGrpSpPr/>
          <p:nvPr/>
        </p:nvGrpSpPr>
        <p:grpSpPr>
          <a:xfrm>
            <a:off x="18101325" y="9956350"/>
            <a:ext cx="630765" cy="1549512"/>
            <a:chOff x="0" y="0"/>
            <a:chExt cx="630763" cy="1549511"/>
          </a:xfrm>
        </p:grpSpPr>
        <p:sp>
          <p:nvSpPr>
            <p:cNvPr id="6564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6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69" name="Group"/>
          <p:cNvGrpSpPr/>
          <p:nvPr/>
        </p:nvGrpSpPr>
        <p:grpSpPr>
          <a:xfrm>
            <a:off x="18101327" y="3706743"/>
            <a:ext cx="630764" cy="1463619"/>
            <a:chOff x="0" y="0"/>
            <a:chExt cx="630763" cy="1463617"/>
          </a:xfrm>
        </p:grpSpPr>
        <p:sp>
          <p:nvSpPr>
            <p:cNvPr id="6567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6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70" name="Rounded Rectangle"/>
          <p:cNvSpPr/>
          <p:nvPr/>
        </p:nvSpPr>
        <p:spPr>
          <a:xfrm>
            <a:off x="19451821" y="308043"/>
            <a:ext cx="1715072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362282"/>
              <a:satOff val="31803"/>
              <a:lumOff val="-182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73" name="Group"/>
          <p:cNvGrpSpPr/>
          <p:nvPr/>
        </p:nvGrpSpPr>
        <p:grpSpPr>
          <a:xfrm>
            <a:off x="19993975" y="7640890"/>
            <a:ext cx="630765" cy="1471239"/>
            <a:chOff x="0" y="0"/>
            <a:chExt cx="630763" cy="1471238"/>
          </a:xfrm>
        </p:grpSpPr>
        <p:sp>
          <p:nvSpPr>
            <p:cNvPr id="6571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7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76" name="Group"/>
          <p:cNvGrpSpPr/>
          <p:nvPr/>
        </p:nvGrpSpPr>
        <p:grpSpPr>
          <a:xfrm>
            <a:off x="19993974" y="11576023"/>
            <a:ext cx="630765" cy="1562189"/>
            <a:chOff x="0" y="0"/>
            <a:chExt cx="630763" cy="1562188"/>
          </a:xfrm>
        </p:grpSpPr>
        <p:sp>
          <p:nvSpPr>
            <p:cNvPr id="6574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7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79" name="Group"/>
          <p:cNvGrpSpPr/>
          <p:nvPr/>
        </p:nvGrpSpPr>
        <p:grpSpPr>
          <a:xfrm>
            <a:off x="19993976" y="577788"/>
            <a:ext cx="630764" cy="1505579"/>
            <a:chOff x="0" y="0"/>
            <a:chExt cx="630763" cy="1505578"/>
          </a:xfrm>
        </p:grpSpPr>
        <p:sp>
          <p:nvSpPr>
            <p:cNvPr id="6577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7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82" name="Group"/>
          <p:cNvGrpSpPr/>
          <p:nvPr/>
        </p:nvGrpSpPr>
        <p:grpSpPr>
          <a:xfrm>
            <a:off x="19993974" y="2237517"/>
            <a:ext cx="630765" cy="1505579"/>
            <a:chOff x="0" y="0"/>
            <a:chExt cx="630763" cy="1505578"/>
          </a:xfrm>
        </p:grpSpPr>
        <p:sp>
          <p:nvSpPr>
            <p:cNvPr id="6580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8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85" name="Group"/>
          <p:cNvGrpSpPr/>
          <p:nvPr/>
        </p:nvGrpSpPr>
        <p:grpSpPr>
          <a:xfrm>
            <a:off x="19993975" y="4052860"/>
            <a:ext cx="630765" cy="1463619"/>
            <a:chOff x="0" y="0"/>
            <a:chExt cx="630763" cy="1463617"/>
          </a:xfrm>
        </p:grpSpPr>
        <p:sp>
          <p:nvSpPr>
            <p:cNvPr id="6583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8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88" name="Group"/>
          <p:cNvGrpSpPr/>
          <p:nvPr/>
        </p:nvGrpSpPr>
        <p:grpSpPr>
          <a:xfrm>
            <a:off x="19993974" y="5826242"/>
            <a:ext cx="630765" cy="1505668"/>
            <a:chOff x="0" y="0"/>
            <a:chExt cx="630763" cy="1505666"/>
          </a:xfrm>
        </p:grpSpPr>
        <p:sp>
          <p:nvSpPr>
            <p:cNvPr id="6586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8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91" name="Group"/>
          <p:cNvGrpSpPr/>
          <p:nvPr/>
        </p:nvGrpSpPr>
        <p:grpSpPr>
          <a:xfrm>
            <a:off x="19993976" y="9421893"/>
            <a:ext cx="630764" cy="1549513"/>
            <a:chOff x="0" y="0"/>
            <a:chExt cx="630763" cy="1549511"/>
          </a:xfrm>
        </p:grpSpPr>
        <p:sp>
          <p:nvSpPr>
            <p:cNvPr id="6589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9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92" name="Rounded Rectangle"/>
          <p:cNvSpPr/>
          <p:nvPr/>
        </p:nvSpPr>
        <p:spPr>
          <a:xfrm>
            <a:off x="2134447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914338"/>
              <a:satOff val="31515"/>
              <a:lumOff val="-30790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595" name="Group"/>
          <p:cNvGrpSpPr/>
          <p:nvPr/>
        </p:nvGrpSpPr>
        <p:grpSpPr>
          <a:xfrm>
            <a:off x="21886624" y="8414951"/>
            <a:ext cx="630765" cy="1471240"/>
            <a:chOff x="0" y="0"/>
            <a:chExt cx="630763" cy="1471238"/>
          </a:xfrm>
        </p:grpSpPr>
        <p:sp>
          <p:nvSpPr>
            <p:cNvPr id="6593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9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98" name="Group"/>
          <p:cNvGrpSpPr/>
          <p:nvPr/>
        </p:nvGrpSpPr>
        <p:grpSpPr>
          <a:xfrm>
            <a:off x="21886625" y="11576023"/>
            <a:ext cx="630764" cy="1562189"/>
            <a:chOff x="0" y="0"/>
            <a:chExt cx="630763" cy="1562188"/>
          </a:xfrm>
        </p:grpSpPr>
        <p:sp>
          <p:nvSpPr>
            <p:cNvPr id="6596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59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01" name="Group"/>
          <p:cNvGrpSpPr/>
          <p:nvPr/>
        </p:nvGrpSpPr>
        <p:grpSpPr>
          <a:xfrm>
            <a:off x="21886625" y="577788"/>
            <a:ext cx="630764" cy="1505579"/>
            <a:chOff x="0" y="0"/>
            <a:chExt cx="630763" cy="1505578"/>
          </a:xfrm>
        </p:grpSpPr>
        <p:sp>
          <p:nvSpPr>
            <p:cNvPr id="6599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0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04" name="Group"/>
          <p:cNvGrpSpPr/>
          <p:nvPr/>
        </p:nvGrpSpPr>
        <p:grpSpPr>
          <a:xfrm>
            <a:off x="21886625" y="3706743"/>
            <a:ext cx="630764" cy="1505579"/>
            <a:chOff x="0" y="0"/>
            <a:chExt cx="630763" cy="1505578"/>
          </a:xfrm>
        </p:grpSpPr>
        <p:sp>
          <p:nvSpPr>
            <p:cNvPr id="6602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0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07" name="Group"/>
          <p:cNvGrpSpPr/>
          <p:nvPr/>
        </p:nvGrpSpPr>
        <p:grpSpPr>
          <a:xfrm>
            <a:off x="21886624" y="5290103"/>
            <a:ext cx="630765" cy="1463619"/>
            <a:chOff x="0" y="0"/>
            <a:chExt cx="630763" cy="1463617"/>
          </a:xfrm>
        </p:grpSpPr>
        <p:sp>
          <p:nvSpPr>
            <p:cNvPr id="6605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0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10" name="Group"/>
          <p:cNvGrpSpPr/>
          <p:nvPr/>
        </p:nvGrpSpPr>
        <p:grpSpPr>
          <a:xfrm>
            <a:off x="21886625" y="6831502"/>
            <a:ext cx="630765" cy="1505668"/>
            <a:chOff x="0" y="0"/>
            <a:chExt cx="630763" cy="1505666"/>
          </a:xfrm>
        </p:grpSpPr>
        <p:sp>
          <p:nvSpPr>
            <p:cNvPr id="6608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09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13" name="Group"/>
          <p:cNvGrpSpPr/>
          <p:nvPr/>
        </p:nvGrpSpPr>
        <p:grpSpPr>
          <a:xfrm>
            <a:off x="21886625" y="2161148"/>
            <a:ext cx="630765" cy="1467814"/>
            <a:chOff x="0" y="0"/>
            <a:chExt cx="630763" cy="1467812"/>
          </a:xfrm>
        </p:grpSpPr>
        <p:sp>
          <p:nvSpPr>
            <p:cNvPr id="6611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1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16" name="Group"/>
          <p:cNvGrpSpPr/>
          <p:nvPr/>
        </p:nvGrpSpPr>
        <p:grpSpPr>
          <a:xfrm>
            <a:off x="21886625" y="9956350"/>
            <a:ext cx="630764" cy="1549512"/>
            <a:chOff x="0" y="0"/>
            <a:chExt cx="630763" cy="1549511"/>
          </a:xfrm>
        </p:grpSpPr>
        <p:sp>
          <p:nvSpPr>
            <p:cNvPr id="6614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1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17" name="Rounded Rectangle"/>
          <p:cNvSpPr/>
          <p:nvPr/>
        </p:nvSpPr>
        <p:spPr>
          <a:xfrm>
            <a:off x="13816029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1247790"/>
              <a:lumOff val="-12326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620" name="Group"/>
          <p:cNvGrpSpPr/>
          <p:nvPr/>
        </p:nvGrpSpPr>
        <p:grpSpPr>
          <a:xfrm>
            <a:off x="14358181" y="8414951"/>
            <a:ext cx="630765" cy="1471240"/>
            <a:chOff x="0" y="0"/>
            <a:chExt cx="630763" cy="1471238"/>
          </a:xfrm>
        </p:grpSpPr>
        <p:sp>
          <p:nvSpPr>
            <p:cNvPr id="6618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1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23" name="Group"/>
          <p:cNvGrpSpPr/>
          <p:nvPr/>
        </p:nvGrpSpPr>
        <p:grpSpPr>
          <a:xfrm>
            <a:off x="14358182" y="11576023"/>
            <a:ext cx="630765" cy="1562189"/>
            <a:chOff x="0" y="0"/>
            <a:chExt cx="630763" cy="1562188"/>
          </a:xfrm>
        </p:grpSpPr>
        <p:sp>
          <p:nvSpPr>
            <p:cNvPr id="6621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2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26" name="Group"/>
          <p:cNvGrpSpPr/>
          <p:nvPr/>
        </p:nvGrpSpPr>
        <p:grpSpPr>
          <a:xfrm>
            <a:off x="14358182" y="577788"/>
            <a:ext cx="630764" cy="1505579"/>
            <a:chOff x="0" y="0"/>
            <a:chExt cx="630763" cy="1505578"/>
          </a:xfrm>
        </p:grpSpPr>
        <p:sp>
          <p:nvSpPr>
            <p:cNvPr id="6624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2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29" name="Group"/>
          <p:cNvGrpSpPr/>
          <p:nvPr/>
        </p:nvGrpSpPr>
        <p:grpSpPr>
          <a:xfrm>
            <a:off x="14358182" y="3706743"/>
            <a:ext cx="630765" cy="1505579"/>
            <a:chOff x="0" y="0"/>
            <a:chExt cx="630763" cy="1505578"/>
          </a:xfrm>
        </p:grpSpPr>
        <p:sp>
          <p:nvSpPr>
            <p:cNvPr id="6627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2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32" name="Group"/>
          <p:cNvGrpSpPr/>
          <p:nvPr/>
        </p:nvGrpSpPr>
        <p:grpSpPr>
          <a:xfrm>
            <a:off x="14358181" y="5290103"/>
            <a:ext cx="630765" cy="1463619"/>
            <a:chOff x="0" y="0"/>
            <a:chExt cx="630763" cy="1463617"/>
          </a:xfrm>
        </p:grpSpPr>
        <p:sp>
          <p:nvSpPr>
            <p:cNvPr id="6630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3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35" name="Group"/>
          <p:cNvGrpSpPr/>
          <p:nvPr/>
        </p:nvGrpSpPr>
        <p:grpSpPr>
          <a:xfrm>
            <a:off x="14358182" y="6831502"/>
            <a:ext cx="630765" cy="1505668"/>
            <a:chOff x="0" y="0"/>
            <a:chExt cx="630763" cy="1505666"/>
          </a:xfrm>
        </p:grpSpPr>
        <p:sp>
          <p:nvSpPr>
            <p:cNvPr id="6633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34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38" name="Group"/>
          <p:cNvGrpSpPr/>
          <p:nvPr/>
        </p:nvGrpSpPr>
        <p:grpSpPr>
          <a:xfrm>
            <a:off x="14358182" y="2161148"/>
            <a:ext cx="630765" cy="1467814"/>
            <a:chOff x="0" y="0"/>
            <a:chExt cx="630763" cy="1467812"/>
          </a:xfrm>
        </p:grpSpPr>
        <p:sp>
          <p:nvSpPr>
            <p:cNvPr id="6636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3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41" name="Group"/>
          <p:cNvGrpSpPr/>
          <p:nvPr/>
        </p:nvGrpSpPr>
        <p:grpSpPr>
          <a:xfrm>
            <a:off x="3613821" y="5940376"/>
            <a:ext cx="630765" cy="1471240"/>
            <a:chOff x="0" y="0"/>
            <a:chExt cx="630763" cy="1471238"/>
          </a:xfrm>
        </p:grpSpPr>
        <p:sp>
          <p:nvSpPr>
            <p:cNvPr id="6639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4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3" name="Rounded Rectangle"/>
          <p:cNvSpPr/>
          <p:nvPr/>
        </p:nvSpPr>
        <p:spPr>
          <a:xfrm>
            <a:off x="17389750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60D937">
              <a:alpha val="3675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4" name="Rounded Rectangle"/>
          <p:cNvSpPr/>
          <p:nvPr/>
        </p:nvSpPr>
        <p:spPr>
          <a:xfrm>
            <a:off x="1755917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alpha val="363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5" name="Rounded Rectangle"/>
          <p:cNvSpPr/>
          <p:nvPr/>
        </p:nvSpPr>
        <p:spPr>
          <a:xfrm>
            <a:off x="19451821" y="308043"/>
            <a:ext cx="1715072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362282"/>
              <a:satOff val="31803"/>
              <a:lumOff val="-182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6" name="Rounded Rectangle"/>
          <p:cNvSpPr/>
          <p:nvPr/>
        </p:nvSpPr>
        <p:spPr>
          <a:xfrm>
            <a:off x="2134447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914338"/>
              <a:satOff val="31515"/>
              <a:lumOff val="-30790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7" name="Shape"/>
          <p:cNvSpPr/>
          <p:nvPr/>
        </p:nvSpPr>
        <p:spPr>
          <a:xfrm>
            <a:off x="17616516" y="9220408"/>
            <a:ext cx="5177189" cy="2441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1" h="20343" fill="norm" stroke="1" extrusionOk="0">
                <a:moveTo>
                  <a:pt x="1140" y="8133"/>
                </a:moveTo>
                <a:cubicBezTo>
                  <a:pt x="1494" y="7444"/>
                  <a:pt x="1901" y="6872"/>
                  <a:pt x="2355" y="6488"/>
                </a:cubicBezTo>
                <a:cubicBezTo>
                  <a:pt x="3160" y="5808"/>
                  <a:pt x="4078" y="5758"/>
                  <a:pt x="4842" y="6606"/>
                </a:cubicBezTo>
                <a:cubicBezTo>
                  <a:pt x="5746" y="7612"/>
                  <a:pt x="6431" y="9739"/>
                  <a:pt x="7446" y="9494"/>
                </a:cubicBezTo>
                <a:cubicBezTo>
                  <a:pt x="8446" y="9254"/>
                  <a:pt x="8865" y="7158"/>
                  <a:pt x="9134" y="5077"/>
                </a:cubicBezTo>
                <a:cubicBezTo>
                  <a:pt x="9331" y="3548"/>
                  <a:pt x="9542" y="1948"/>
                  <a:pt x="10143" y="930"/>
                </a:cubicBezTo>
                <a:cubicBezTo>
                  <a:pt x="10950" y="-440"/>
                  <a:pt x="12153" y="-292"/>
                  <a:pt x="12800" y="1347"/>
                </a:cubicBezTo>
                <a:cubicBezTo>
                  <a:pt x="13688" y="3600"/>
                  <a:pt x="12876" y="7689"/>
                  <a:pt x="14248" y="9197"/>
                </a:cubicBezTo>
                <a:cubicBezTo>
                  <a:pt x="15236" y="10283"/>
                  <a:pt x="16276" y="8623"/>
                  <a:pt x="17219" y="7241"/>
                </a:cubicBezTo>
                <a:cubicBezTo>
                  <a:pt x="18053" y="6018"/>
                  <a:pt x="19087" y="5167"/>
                  <a:pt x="19973" y="6119"/>
                </a:cubicBezTo>
                <a:cubicBezTo>
                  <a:pt x="20956" y="7177"/>
                  <a:pt x="21082" y="9691"/>
                  <a:pt x="21221" y="11956"/>
                </a:cubicBezTo>
                <a:cubicBezTo>
                  <a:pt x="21349" y="14034"/>
                  <a:pt x="21561" y="16234"/>
                  <a:pt x="21015" y="18019"/>
                </a:cubicBezTo>
                <a:cubicBezTo>
                  <a:pt x="20054" y="21160"/>
                  <a:pt x="17768" y="21054"/>
                  <a:pt x="16418" y="18081"/>
                </a:cubicBezTo>
                <a:cubicBezTo>
                  <a:pt x="15868" y="16867"/>
                  <a:pt x="15493" y="15228"/>
                  <a:pt x="14719" y="14660"/>
                </a:cubicBezTo>
                <a:cubicBezTo>
                  <a:pt x="13540" y="13793"/>
                  <a:pt x="12408" y="15923"/>
                  <a:pt x="11211" y="15866"/>
                </a:cubicBezTo>
                <a:cubicBezTo>
                  <a:pt x="9911" y="15803"/>
                  <a:pt x="8812" y="13282"/>
                  <a:pt x="7513" y="14097"/>
                </a:cubicBezTo>
                <a:cubicBezTo>
                  <a:pt x="6714" y="14599"/>
                  <a:pt x="6293" y="16232"/>
                  <a:pt x="5682" y="17362"/>
                </a:cubicBezTo>
                <a:cubicBezTo>
                  <a:pt x="4037" y="20407"/>
                  <a:pt x="1428" y="19702"/>
                  <a:pt x="360" y="15840"/>
                </a:cubicBezTo>
                <a:cubicBezTo>
                  <a:pt x="83" y="14840"/>
                  <a:pt x="-39" y="13696"/>
                  <a:pt x="11" y="12556"/>
                </a:cubicBezTo>
                <a:cubicBezTo>
                  <a:pt x="87" y="10851"/>
                  <a:pt x="529" y="9323"/>
                  <a:pt x="1140" y="8133"/>
                </a:cubicBezTo>
                <a:close/>
              </a:path>
            </a:pathLst>
          </a:custGeom>
          <a:solidFill>
            <a:schemeClr val="accent2">
              <a:hueOff val="192982"/>
              <a:satOff val="17755"/>
              <a:lumOff val="-28483"/>
              <a:alpha val="632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8" name="Rounded Rectangle"/>
          <p:cNvSpPr/>
          <p:nvPr/>
        </p:nvSpPr>
        <p:spPr>
          <a:xfrm>
            <a:off x="7968659" y="123924"/>
            <a:ext cx="7787934" cy="13468152"/>
          </a:xfrm>
          <a:prstGeom prst="roundRect">
            <a:avLst>
              <a:gd name="adj" fmla="val 13576"/>
            </a:avLst>
          </a:prstGeom>
          <a:solidFill>
            <a:schemeClr val="accent4">
              <a:hueOff val="-476017"/>
              <a:lumOff val="-10042"/>
              <a:alpha val="4145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9" name="Rounded Rectangle"/>
          <p:cNvSpPr/>
          <p:nvPr/>
        </p:nvSpPr>
        <p:spPr>
          <a:xfrm>
            <a:off x="814216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348544"/>
              <a:lumOff val="7139"/>
              <a:alpha val="5535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0" name="Rounded Rectangle"/>
          <p:cNvSpPr/>
          <p:nvPr/>
        </p:nvSpPr>
        <p:spPr>
          <a:xfrm>
            <a:off x="10030731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alpha val="708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1" name="Rounded Rectangle"/>
          <p:cNvSpPr/>
          <p:nvPr/>
        </p:nvSpPr>
        <p:spPr>
          <a:xfrm>
            <a:off x="1192338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476017"/>
              <a:lumOff val="-100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2" name="Rounded Rectangle"/>
          <p:cNvSpPr/>
          <p:nvPr/>
        </p:nvSpPr>
        <p:spPr>
          <a:xfrm>
            <a:off x="13816029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1247790"/>
              <a:lumOff val="-12326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3" name="Shape"/>
          <p:cNvSpPr/>
          <p:nvPr/>
        </p:nvSpPr>
        <p:spPr>
          <a:xfrm>
            <a:off x="8252883" y="4626257"/>
            <a:ext cx="7229713" cy="4573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142" fill="norm" stroke="1" extrusionOk="0">
                <a:moveTo>
                  <a:pt x="950" y="6134"/>
                </a:moveTo>
                <a:cubicBezTo>
                  <a:pt x="1653" y="5214"/>
                  <a:pt x="2619" y="5128"/>
                  <a:pt x="3536" y="5270"/>
                </a:cubicBezTo>
                <a:cubicBezTo>
                  <a:pt x="4516" y="5423"/>
                  <a:pt x="5603" y="5674"/>
                  <a:pt x="6231" y="4521"/>
                </a:cubicBezTo>
                <a:cubicBezTo>
                  <a:pt x="6828" y="3427"/>
                  <a:pt x="6545" y="1654"/>
                  <a:pt x="7201" y="625"/>
                </a:cubicBezTo>
                <a:cubicBezTo>
                  <a:pt x="7702" y="-163"/>
                  <a:pt x="8498" y="-161"/>
                  <a:pt x="9140" y="382"/>
                </a:cubicBezTo>
                <a:cubicBezTo>
                  <a:pt x="11789" y="2626"/>
                  <a:pt x="10040" y="9295"/>
                  <a:pt x="12392" y="11907"/>
                </a:cubicBezTo>
                <a:cubicBezTo>
                  <a:pt x="13194" y="12797"/>
                  <a:pt x="14233" y="12850"/>
                  <a:pt x="15183" y="12424"/>
                </a:cubicBezTo>
                <a:cubicBezTo>
                  <a:pt x="15961" y="12075"/>
                  <a:pt x="16663" y="11429"/>
                  <a:pt x="17386" y="10865"/>
                </a:cubicBezTo>
                <a:cubicBezTo>
                  <a:pt x="18335" y="10124"/>
                  <a:pt x="19421" y="9561"/>
                  <a:pt x="20331" y="10362"/>
                </a:cubicBezTo>
                <a:cubicBezTo>
                  <a:pt x="21047" y="10993"/>
                  <a:pt x="21376" y="12267"/>
                  <a:pt x="21436" y="13557"/>
                </a:cubicBezTo>
                <a:cubicBezTo>
                  <a:pt x="21479" y="14494"/>
                  <a:pt x="21384" y="15458"/>
                  <a:pt x="21008" y="16189"/>
                </a:cubicBezTo>
                <a:cubicBezTo>
                  <a:pt x="20274" y="17615"/>
                  <a:pt x="18967" y="17500"/>
                  <a:pt x="17783" y="17488"/>
                </a:cubicBezTo>
                <a:cubicBezTo>
                  <a:pt x="16927" y="17480"/>
                  <a:pt x="16030" y="17636"/>
                  <a:pt x="15427" y="18576"/>
                </a:cubicBezTo>
                <a:cubicBezTo>
                  <a:pt x="15061" y="19146"/>
                  <a:pt x="14870" y="19943"/>
                  <a:pt x="14483" y="20481"/>
                </a:cubicBezTo>
                <a:cubicBezTo>
                  <a:pt x="13796" y="21437"/>
                  <a:pt x="12740" y="21358"/>
                  <a:pt x="12198" y="20238"/>
                </a:cubicBezTo>
                <a:cubicBezTo>
                  <a:pt x="11931" y="19686"/>
                  <a:pt x="11870" y="18979"/>
                  <a:pt x="11821" y="18293"/>
                </a:cubicBezTo>
                <a:cubicBezTo>
                  <a:pt x="11605" y="15202"/>
                  <a:pt x="11400" y="11844"/>
                  <a:pt x="9795" y="10024"/>
                </a:cubicBezTo>
                <a:cubicBezTo>
                  <a:pt x="8735" y="8821"/>
                  <a:pt x="7313" y="8697"/>
                  <a:pt x="6214" y="9801"/>
                </a:cubicBezTo>
                <a:cubicBezTo>
                  <a:pt x="5555" y="10463"/>
                  <a:pt x="5107" y="11506"/>
                  <a:pt x="4538" y="12342"/>
                </a:cubicBezTo>
                <a:cubicBezTo>
                  <a:pt x="3558" y="13781"/>
                  <a:pt x="2164" y="14509"/>
                  <a:pt x="1071" y="13431"/>
                </a:cubicBezTo>
                <a:cubicBezTo>
                  <a:pt x="144" y="12517"/>
                  <a:pt x="-121" y="10679"/>
                  <a:pt x="48" y="8952"/>
                </a:cubicBezTo>
                <a:cubicBezTo>
                  <a:pt x="153" y="7879"/>
                  <a:pt x="417" y="6831"/>
                  <a:pt x="950" y="6134"/>
                </a:cubicBezTo>
                <a:close/>
              </a:path>
            </a:pathLst>
          </a:custGeom>
          <a:solidFill>
            <a:schemeClr val="accent5">
              <a:lumOff val="-29866"/>
              <a:alpha val="56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4" name="Rounded Rectangle"/>
          <p:cNvSpPr/>
          <p:nvPr/>
        </p:nvSpPr>
        <p:spPr>
          <a:xfrm>
            <a:off x="1036822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00A1FF">
              <a:alpha val="43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5" name="Rounded Rectangle"/>
          <p:cNvSpPr/>
          <p:nvPr/>
        </p:nvSpPr>
        <p:spPr>
          <a:xfrm>
            <a:off x="1200096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6" name="Rounded Rectangle"/>
          <p:cNvSpPr/>
          <p:nvPr/>
        </p:nvSpPr>
        <p:spPr>
          <a:xfrm>
            <a:off x="3098894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-13575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7" name="Rounded Rectangle"/>
          <p:cNvSpPr/>
          <p:nvPr/>
        </p:nvSpPr>
        <p:spPr>
          <a:xfrm>
            <a:off x="499154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2">
              <a:hueOff val="192982"/>
              <a:satOff val="17755"/>
              <a:lumOff val="-28483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8" name="Shape"/>
          <p:cNvSpPr/>
          <p:nvPr/>
        </p:nvSpPr>
        <p:spPr>
          <a:xfrm>
            <a:off x="1420427" y="3807238"/>
            <a:ext cx="5250178" cy="3114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2" h="20785" fill="norm" stroke="1" extrusionOk="0">
                <a:moveTo>
                  <a:pt x="3084" y="3574"/>
                </a:moveTo>
                <a:cubicBezTo>
                  <a:pt x="4276" y="3672"/>
                  <a:pt x="5251" y="5598"/>
                  <a:pt x="6450" y="5142"/>
                </a:cubicBezTo>
                <a:cubicBezTo>
                  <a:pt x="7721" y="4658"/>
                  <a:pt x="8005" y="2064"/>
                  <a:pt x="8996" y="804"/>
                </a:cubicBezTo>
                <a:cubicBezTo>
                  <a:pt x="9833" y="-260"/>
                  <a:pt x="10996" y="-244"/>
                  <a:pt x="11889" y="713"/>
                </a:cubicBezTo>
                <a:cubicBezTo>
                  <a:pt x="13701" y="2654"/>
                  <a:pt x="13632" y="7483"/>
                  <a:pt x="15687" y="8901"/>
                </a:cubicBezTo>
                <a:cubicBezTo>
                  <a:pt x="17020" y="9821"/>
                  <a:pt x="18612" y="8587"/>
                  <a:pt x="19897" y="9720"/>
                </a:cubicBezTo>
                <a:cubicBezTo>
                  <a:pt x="20879" y="10585"/>
                  <a:pt x="21289" y="12442"/>
                  <a:pt x="21367" y="14288"/>
                </a:cubicBezTo>
                <a:cubicBezTo>
                  <a:pt x="21440" y="16004"/>
                  <a:pt x="21249" y="17771"/>
                  <a:pt x="20553" y="19054"/>
                </a:cubicBezTo>
                <a:cubicBezTo>
                  <a:pt x="19314" y="21340"/>
                  <a:pt x="17158" y="21282"/>
                  <a:pt x="15629" y="19349"/>
                </a:cubicBezTo>
                <a:cubicBezTo>
                  <a:pt x="14287" y="17653"/>
                  <a:pt x="13659" y="14810"/>
                  <a:pt x="12279" y="13191"/>
                </a:cubicBezTo>
                <a:cubicBezTo>
                  <a:pt x="10483" y="11084"/>
                  <a:pt x="8078" y="11507"/>
                  <a:pt x="6153" y="13400"/>
                </a:cubicBezTo>
                <a:cubicBezTo>
                  <a:pt x="5653" y="13892"/>
                  <a:pt x="5188" y="14476"/>
                  <a:pt x="4671" y="14920"/>
                </a:cubicBezTo>
                <a:cubicBezTo>
                  <a:pt x="3483" y="15940"/>
                  <a:pt x="2040" y="16129"/>
                  <a:pt x="1025" y="14762"/>
                </a:cubicBezTo>
                <a:cubicBezTo>
                  <a:pt x="-58" y="13305"/>
                  <a:pt x="-160" y="10781"/>
                  <a:pt x="158" y="8492"/>
                </a:cubicBezTo>
                <a:cubicBezTo>
                  <a:pt x="524" y="5868"/>
                  <a:pt x="1550" y="3447"/>
                  <a:pt x="3084" y="3574"/>
                </a:cubicBezTo>
                <a:close/>
              </a:path>
            </a:pathLst>
          </a:custGeom>
          <a:solidFill>
            <a:schemeClr val="accent6">
              <a:alpha val="604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661" name="Group"/>
          <p:cNvGrpSpPr/>
          <p:nvPr/>
        </p:nvGrpSpPr>
        <p:grpSpPr>
          <a:xfrm>
            <a:off x="1748398" y="8137271"/>
            <a:ext cx="630765" cy="1471240"/>
            <a:chOff x="0" y="0"/>
            <a:chExt cx="630763" cy="1471238"/>
          </a:xfrm>
        </p:grpSpPr>
        <p:sp>
          <p:nvSpPr>
            <p:cNvPr id="6659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6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64" name="Group"/>
          <p:cNvGrpSpPr/>
          <p:nvPr/>
        </p:nvGrpSpPr>
        <p:grpSpPr>
          <a:xfrm>
            <a:off x="1748398" y="11576023"/>
            <a:ext cx="630765" cy="1562189"/>
            <a:chOff x="0" y="0"/>
            <a:chExt cx="630763" cy="1562188"/>
          </a:xfrm>
        </p:grpSpPr>
        <p:sp>
          <p:nvSpPr>
            <p:cNvPr id="6662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6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67" name="Group"/>
          <p:cNvGrpSpPr/>
          <p:nvPr/>
        </p:nvGrpSpPr>
        <p:grpSpPr>
          <a:xfrm>
            <a:off x="1748398" y="577788"/>
            <a:ext cx="630765" cy="1505579"/>
            <a:chOff x="0" y="0"/>
            <a:chExt cx="630763" cy="1505578"/>
          </a:xfrm>
        </p:grpSpPr>
        <p:sp>
          <p:nvSpPr>
            <p:cNvPr id="6665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6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70" name="Group"/>
          <p:cNvGrpSpPr/>
          <p:nvPr/>
        </p:nvGrpSpPr>
        <p:grpSpPr>
          <a:xfrm>
            <a:off x="1748398" y="2611267"/>
            <a:ext cx="630765" cy="1505579"/>
            <a:chOff x="0" y="0"/>
            <a:chExt cx="630763" cy="1505578"/>
          </a:xfrm>
        </p:grpSpPr>
        <p:sp>
          <p:nvSpPr>
            <p:cNvPr id="6668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6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73" name="Group"/>
          <p:cNvGrpSpPr/>
          <p:nvPr/>
        </p:nvGrpSpPr>
        <p:grpSpPr>
          <a:xfrm>
            <a:off x="1748398" y="4517350"/>
            <a:ext cx="630765" cy="1463618"/>
            <a:chOff x="0" y="0"/>
            <a:chExt cx="630763" cy="1463617"/>
          </a:xfrm>
        </p:grpSpPr>
        <p:sp>
          <p:nvSpPr>
            <p:cNvPr id="6671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72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76" name="Group"/>
          <p:cNvGrpSpPr/>
          <p:nvPr/>
        </p:nvGrpSpPr>
        <p:grpSpPr>
          <a:xfrm>
            <a:off x="1693946" y="6283764"/>
            <a:ext cx="630765" cy="1505668"/>
            <a:chOff x="0" y="0"/>
            <a:chExt cx="630763" cy="1505666"/>
          </a:xfrm>
        </p:grpSpPr>
        <p:sp>
          <p:nvSpPr>
            <p:cNvPr id="6674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75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79" name="Group"/>
          <p:cNvGrpSpPr/>
          <p:nvPr/>
        </p:nvGrpSpPr>
        <p:grpSpPr>
          <a:xfrm>
            <a:off x="1748398" y="9956350"/>
            <a:ext cx="630765" cy="1549512"/>
            <a:chOff x="0" y="0"/>
            <a:chExt cx="630763" cy="1549511"/>
          </a:xfrm>
        </p:grpSpPr>
        <p:sp>
          <p:nvSpPr>
            <p:cNvPr id="6677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7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82" name="Group"/>
          <p:cNvGrpSpPr/>
          <p:nvPr/>
        </p:nvGrpSpPr>
        <p:grpSpPr>
          <a:xfrm>
            <a:off x="3641047" y="7835513"/>
            <a:ext cx="630765" cy="1471240"/>
            <a:chOff x="0" y="0"/>
            <a:chExt cx="630763" cy="1471238"/>
          </a:xfrm>
        </p:grpSpPr>
        <p:sp>
          <p:nvSpPr>
            <p:cNvPr id="6680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8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85" name="Group"/>
          <p:cNvGrpSpPr/>
          <p:nvPr/>
        </p:nvGrpSpPr>
        <p:grpSpPr>
          <a:xfrm>
            <a:off x="3641047" y="11576023"/>
            <a:ext cx="630765" cy="1562189"/>
            <a:chOff x="0" y="0"/>
            <a:chExt cx="630763" cy="1562188"/>
          </a:xfrm>
        </p:grpSpPr>
        <p:sp>
          <p:nvSpPr>
            <p:cNvPr id="6683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8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88" name="Group"/>
          <p:cNvGrpSpPr/>
          <p:nvPr/>
        </p:nvGrpSpPr>
        <p:grpSpPr>
          <a:xfrm>
            <a:off x="3641047" y="577788"/>
            <a:ext cx="630765" cy="1505579"/>
            <a:chOff x="0" y="0"/>
            <a:chExt cx="630763" cy="1505578"/>
          </a:xfrm>
        </p:grpSpPr>
        <p:sp>
          <p:nvSpPr>
            <p:cNvPr id="6686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8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91" name="Group"/>
          <p:cNvGrpSpPr/>
          <p:nvPr/>
        </p:nvGrpSpPr>
        <p:grpSpPr>
          <a:xfrm>
            <a:off x="3586596" y="4052860"/>
            <a:ext cx="630764" cy="1463619"/>
            <a:chOff x="0" y="0"/>
            <a:chExt cx="630763" cy="1463617"/>
          </a:xfrm>
        </p:grpSpPr>
        <p:sp>
          <p:nvSpPr>
            <p:cNvPr id="6689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90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94" name="Group"/>
          <p:cNvGrpSpPr/>
          <p:nvPr/>
        </p:nvGrpSpPr>
        <p:grpSpPr>
          <a:xfrm>
            <a:off x="3641047" y="2161148"/>
            <a:ext cx="630765" cy="1467814"/>
            <a:chOff x="0" y="0"/>
            <a:chExt cx="630763" cy="1467812"/>
          </a:xfrm>
        </p:grpSpPr>
        <p:sp>
          <p:nvSpPr>
            <p:cNvPr id="6692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9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97" name="Group"/>
          <p:cNvGrpSpPr/>
          <p:nvPr/>
        </p:nvGrpSpPr>
        <p:grpSpPr>
          <a:xfrm>
            <a:off x="3586595" y="9682727"/>
            <a:ext cx="630765" cy="1549512"/>
            <a:chOff x="0" y="0"/>
            <a:chExt cx="630763" cy="1549511"/>
          </a:xfrm>
        </p:grpSpPr>
        <p:sp>
          <p:nvSpPr>
            <p:cNvPr id="6695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96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0" name="Group"/>
          <p:cNvGrpSpPr/>
          <p:nvPr/>
        </p:nvGrpSpPr>
        <p:grpSpPr>
          <a:xfrm>
            <a:off x="5533696" y="9085036"/>
            <a:ext cx="630765" cy="1471239"/>
            <a:chOff x="0" y="0"/>
            <a:chExt cx="630763" cy="1471238"/>
          </a:xfrm>
        </p:grpSpPr>
        <p:sp>
          <p:nvSpPr>
            <p:cNvPr id="6698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9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3" name="Group"/>
          <p:cNvGrpSpPr/>
          <p:nvPr/>
        </p:nvGrpSpPr>
        <p:grpSpPr>
          <a:xfrm>
            <a:off x="5533696" y="10996065"/>
            <a:ext cx="630765" cy="1562189"/>
            <a:chOff x="0" y="0"/>
            <a:chExt cx="630763" cy="1562188"/>
          </a:xfrm>
        </p:grpSpPr>
        <p:sp>
          <p:nvSpPr>
            <p:cNvPr id="6701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0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6" name="Group"/>
          <p:cNvGrpSpPr/>
          <p:nvPr/>
        </p:nvGrpSpPr>
        <p:grpSpPr>
          <a:xfrm>
            <a:off x="5533696" y="3371656"/>
            <a:ext cx="630764" cy="1505580"/>
            <a:chOff x="0" y="0"/>
            <a:chExt cx="630763" cy="1505578"/>
          </a:xfrm>
        </p:grpSpPr>
        <p:sp>
          <p:nvSpPr>
            <p:cNvPr id="6704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0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9" name="Group"/>
          <p:cNvGrpSpPr/>
          <p:nvPr/>
        </p:nvGrpSpPr>
        <p:grpSpPr>
          <a:xfrm>
            <a:off x="5533696" y="5290103"/>
            <a:ext cx="630764" cy="1463619"/>
            <a:chOff x="0" y="0"/>
            <a:chExt cx="630763" cy="1463617"/>
          </a:xfrm>
        </p:grpSpPr>
        <p:sp>
          <p:nvSpPr>
            <p:cNvPr id="6707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0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12" name="Group"/>
          <p:cNvGrpSpPr/>
          <p:nvPr/>
        </p:nvGrpSpPr>
        <p:grpSpPr>
          <a:xfrm>
            <a:off x="5485393" y="7139578"/>
            <a:ext cx="630765" cy="1505668"/>
            <a:chOff x="0" y="0"/>
            <a:chExt cx="630763" cy="1505666"/>
          </a:xfrm>
        </p:grpSpPr>
        <p:sp>
          <p:nvSpPr>
            <p:cNvPr id="6710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1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15" name="Group"/>
          <p:cNvGrpSpPr/>
          <p:nvPr/>
        </p:nvGrpSpPr>
        <p:grpSpPr>
          <a:xfrm>
            <a:off x="5533696" y="1490975"/>
            <a:ext cx="630765" cy="1467814"/>
            <a:chOff x="0" y="0"/>
            <a:chExt cx="630763" cy="1467812"/>
          </a:xfrm>
        </p:grpSpPr>
        <p:sp>
          <p:nvSpPr>
            <p:cNvPr id="6713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1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18" name="Group"/>
          <p:cNvGrpSpPr/>
          <p:nvPr/>
        </p:nvGrpSpPr>
        <p:grpSpPr>
          <a:xfrm>
            <a:off x="8686384" y="7835513"/>
            <a:ext cx="630764" cy="1471240"/>
            <a:chOff x="0" y="0"/>
            <a:chExt cx="630763" cy="1471238"/>
          </a:xfrm>
        </p:grpSpPr>
        <p:sp>
          <p:nvSpPr>
            <p:cNvPr id="6716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1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21" name="Group"/>
          <p:cNvGrpSpPr/>
          <p:nvPr/>
        </p:nvGrpSpPr>
        <p:grpSpPr>
          <a:xfrm>
            <a:off x="8680235" y="11576023"/>
            <a:ext cx="630765" cy="1562189"/>
            <a:chOff x="0" y="0"/>
            <a:chExt cx="630763" cy="1562188"/>
          </a:xfrm>
        </p:grpSpPr>
        <p:sp>
          <p:nvSpPr>
            <p:cNvPr id="6719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2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24" name="Group"/>
          <p:cNvGrpSpPr/>
          <p:nvPr/>
        </p:nvGrpSpPr>
        <p:grpSpPr>
          <a:xfrm>
            <a:off x="8680235" y="577788"/>
            <a:ext cx="630765" cy="1505579"/>
            <a:chOff x="0" y="0"/>
            <a:chExt cx="630763" cy="1505578"/>
          </a:xfrm>
        </p:grpSpPr>
        <p:sp>
          <p:nvSpPr>
            <p:cNvPr id="6722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2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27" name="Group"/>
          <p:cNvGrpSpPr/>
          <p:nvPr/>
        </p:nvGrpSpPr>
        <p:grpSpPr>
          <a:xfrm>
            <a:off x="8680235" y="2340620"/>
            <a:ext cx="630764" cy="1505580"/>
            <a:chOff x="0" y="0"/>
            <a:chExt cx="630763" cy="1505578"/>
          </a:xfrm>
        </p:grpSpPr>
        <p:sp>
          <p:nvSpPr>
            <p:cNvPr id="6725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2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30" name="Group"/>
          <p:cNvGrpSpPr/>
          <p:nvPr/>
        </p:nvGrpSpPr>
        <p:grpSpPr>
          <a:xfrm>
            <a:off x="8680235" y="4103453"/>
            <a:ext cx="630765" cy="1463618"/>
            <a:chOff x="0" y="0"/>
            <a:chExt cx="630763" cy="1463617"/>
          </a:xfrm>
        </p:grpSpPr>
        <p:sp>
          <p:nvSpPr>
            <p:cNvPr id="6728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29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33" name="Group"/>
          <p:cNvGrpSpPr/>
          <p:nvPr/>
        </p:nvGrpSpPr>
        <p:grpSpPr>
          <a:xfrm>
            <a:off x="8680235" y="5923162"/>
            <a:ext cx="630765" cy="1505668"/>
            <a:chOff x="0" y="0"/>
            <a:chExt cx="630763" cy="1505666"/>
          </a:xfrm>
        </p:grpSpPr>
        <p:sp>
          <p:nvSpPr>
            <p:cNvPr id="6731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3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36" name="Group"/>
          <p:cNvGrpSpPr/>
          <p:nvPr/>
        </p:nvGrpSpPr>
        <p:grpSpPr>
          <a:xfrm>
            <a:off x="8680235" y="9666632"/>
            <a:ext cx="630764" cy="1549512"/>
            <a:chOff x="0" y="0"/>
            <a:chExt cx="630763" cy="1549511"/>
          </a:xfrm>
        </p:grpSpPr>
        <p:sp>
          <p:nvSpPr>
            <p:cNvPr id="6734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3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39" name="Group"/>
          <p:cNvGrpSpPr/>
          <p:nvPr/>
        </p:nvGrpSpPr>
        <p:grpSpPr>
          <a:xfrm>
            <a:off x="10621187" y="6906416"/>
            <a:ext cx="630765" cy="1471240"/>
            <a:chOff x="0" y="0"/>
            <a:chExt cx="630763" cy="1471238"/>
          </a:xfrm>
        </p:grpSpPr>
        <p:sp>
          <p:nvSpPr>
            <p:cNvPr id="6737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3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42" name="Group"/>
          <p:cNvGrpSpPr/>
          <p:nvPr/>
        </p:nvGrpSpPr>
        <p:grpSpPr>
          <a:xfrm>
            <a:off x="10574923" y="10996065"/>
            <a:ext cx="630765" cy="1562189"/>
            <a:chOff x="0" y="0"/>
            <a:chExt cx="630763" cy="1562188"/>
          </a:xfrm>
        </p:grpSpPr>
        <p:sp>
          <p:nvSpPr>
            <p:cNvPr id="6740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4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45" name="Group"/>
          <p:cNvGrpSpPr/>
          <p:nvPr/>
        </p:nvGrpSpPr>
        <p:grpSpPr>
          <a:xfrm>
            <a:off x="10615039" y="2859600"/>
            <a:ext cx="630765" cy="1505579"/>
            <a:chOff x="0" y="0"/>
            <a:chExt cx="630763" cy="1505578"/>
          </a:xfrm>
        </p:grpSpPr>
        <p:sp>
          <p:nvSpPr>
            <p:cNvPr id="6743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4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48" name="Group"/>
          <p:cNvGrpSpPr/>
          <p:nvPr/>
        </p:nvGrpSpPr>
        <p:grpSpPr>
          <a:xfrm>
            <a:off x="10600110" y="4882964"/>
            <a:ext cx="630765" cy="1505668"/>
            <a:chOff x="0" y="0"/>
            <a:chExt cx="630763" cy="1505666"/>
          </a:xfrm>
        </p:grpSpPr>
        <p:sp>
          <p:nvSpPr>
            <p:cNvPr id="6746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4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51" name="Group"/>
          <p:cNvGrpSpPr/>
          <p:nvPr/>
        </p:nvGrpSpPr>
        <p:grpSpPr>
          <a:xfrm>
            <a:off x="10572884" y="764214"/>
            <a:ext cx="630765" cy="1467814"/>
            <a:chOff x="0" y="0"/>
            <a:chExt cx="630763" cy="1467812"/>
          </a:xfrm>
        </p:grpSpPr>
        <p:sp>
          <p:nvSpPr>
            <p:cNvPr id="6749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5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54" name="Group"/>
          <p:cNvGrpSpPr/>
          <p:nvPr/>
        </p:nvGrpSpPr>
        <p:grpSpPr>
          <a:xfrm>
            <a:off x="10600110" y="8895440"/>
            <a:ext cx="630764" cy="1549512"/>
            <a:chOff x="0" y="0"/>
            <a:chExt cx="630763" cy="1549511"/>
          </a:xfrm>
        </p:grpSpPr>
        <p:sp>
          <p:nvSpPr>
            <p:cNvPr id="6752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5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57" name="Group"/>
          <p:cNvGrpSpPr/>
          <p:nvPr/>
        </p:nvGrpSpPr>
        <p:grpSpPr>
          <a:xfrm>
            <a:off x="12465533" y="11384273"/>
            <a:ext cx="630765" cy="1562189"/>
            <a:chOff x="0" y="0"/>
            <a:chExt cx="630763" cy="1562188"/>
          </a:xfrm>
        </p:grpSpPr>
        <p:sp>
          <p:nvSpPr>
            <p:cNvPr id="6755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5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60" name="Group"/>
          <p:cNvGrpSpPr/>
          <p:nvPr/>
        </p:nvGrpSpPr>
        <p:grpSpPr>
          <a:xfrm>
            <a:off x="12465534" y="577788"/>
            <a:ext cx="630764" cy="1505579"/>
            <a:chOff x="0" y="0"/>
            <a:chExt cx="630763" cy="1505578"/>
          </a:xfrm>
        </p:grpSpPr>
        <p:sp>
          <p:nvSpPr>
            <p:cNvPr id="6758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63" name="Group"/>
          <p:cNvGrpSpPr/>
          <p:nvPr/>
        </p:nvGrpSpPr>
        <p:grpSpPr>
          <a:xfrm>
            <a:off x="12492759" y="3871282"/>
            <a:ext cx="630765" cy="1505579"/>
            <a:chOff x="0" y="0"/>
            <a:chExt cx="630763" cy="1505578"/>
          </a:xfrm>
        </p:grpSpPr>
        <p:sp>
          <p:nvSpPr>
            <p:cNvPr id="6761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6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66" name="Group"/>
          <p:cNvGrpSpPr/>
          <p:nvPr/>
        </p:nvGrpSpPr>
        <p:grpSpPr>
          <a:xfrm>
            <a:off x="12461455" y="5621827"/>
            <a:ext cx="630765" cy="1463619"/>
            <a:chOff x="0" y="0"/>
            <a:chExt cx="630763" cy="1463617"/>
          </a:xfrm>
        </p:grpSpPr>
        <p:sp>
          <p:nvSpPr>
            <p:cNvPr id="6764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6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69" name="Group"/>
          <p:cNvGrpSpPr/>
          <p:nvPr/>
        </p:nvGrpSpPr>
        <p:grpSpPr>
          <a:xfrm>
            <a:off x="12461455" y="7494951"/>
            <a:ext cx="630765" cy="1505668"/>
            <a:chOff x="0" y="0"/>
            <a:chExt cx="630763" cy="1505666"/>
          </a:xfrm>
        </p:grpSpPr>
        <p:sp>
          <p:nvSpPr>
            <p:cNvPr id="6767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6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72" name="Group"/>
          <p:cNvGrpSpPr/>
          <p:nvPr/>
        </p:nvGrpSpPr>
        <p:grpSpPr>
          <a:xfrm>
            <a:off x="12465533" y="2161148"/>
            <a:ext cx="630765" cy="1467814"/>
            <a:chOff x="0" y="0"/>
            <a:chExt cx="630763" cy="1467812"/>
          </a:xfrm>
        </p:grpSpPr>
        <p:sp>
          <p:nvSpPr>
            <p:cNvPr id="6770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7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75" name="Group"/>
          <p:cNvGrpSpPr/>
          <p:nvPr/>
        </p:nvGrpSpPr>
        <p:grpSpPr>
          <a:xfrm>
            <a:off x="12465533" y="9421893"/>
            <a:ext cx="630765" cy="1549513"/>
            <a:chOff x="0" y="0"/>
            <a:chExt cx="630763" cy="1549511"/>
          </a:xfrm>
        </p:grpSpPr>
        <p:sp>
          <p:nvSpPr>
            <p:cNvPr id="6773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7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78" name="Group"/>
          <p:cNvGrpSpPr/>
          <p:nvPr/>
        </p:nvGrpSpPr>
        <p:grpSpPr>
          <a:xfrm>
            <a:off x="18101327" y="8414951"/>
            <a:ext cx="630764" cy="1471240"/>
            <a:chOff x="0" y="0"/>
            <a:chExt cx="630763" cy="1471238"/>
          </a:xfrm>
        </p:grpSpPr>
        <p:sp>
          <p:nvSpPr>
            <p:cNvPr id="6776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7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81" name="Group"/>
          <p:cNvGrpSpPr/>
          <p:nvPr/>
        </p:nvGrpSpPr>
        <p:grpSpPr>
          <a:xfrm>
            <a:off x="18101326" y="11576023"/>
            <a:ext cx="630764" cy="1562189"/>
            <a:chOff x="0" y="0"/>
            <a:chExt cx="630763" cy="1562188"/>
          </a:xfrm>
        </p:grpSpPr>
        <p:sp>
          <p:nvSpPr>
            <p:cNvPr id="6779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8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84" name="Group"/>
          <p:cNvGrpSpPr/>
          <p:nvPr/>
        </p:nvGrpSpPr>
        <p:grpSpPr>
          <a:xfrm>
            <a:off x="18101325" y="577788"/>
            <a:ext cx="630765" cy="1505579"/>
            <a:chOff x="0" y="0"/>
            <a:chExt cx="630763" cy="1505578"/>
          </a:xfrm>
        </p:grpSpPr>
        <p:sp>
          <p:nvSpPr>
            <p:cNvPr id="6782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8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87" name="Group"/>
          <p:cNvGrpSpPr/>
          <p:nvPr/>
        </p:nvGrpSpPr>
        <p:grpSpPr>
          <a:xfrm>
            <a:off x="18101327" y="5290103"/>
            <a:ext cx="630764" cy="1463619"/>
            <a:chOff x="0" y="0"/>
            <a:chExt cx="630763" cy="1463617"/>
          </a:xfrm>
        </p:grpSpPr>
        <p:sp>
          <p:nvSpPr>
            <p:cNvPr id="6785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8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90" name="Group"/>
          <p:cNvGrpSpPr/>
          <p:nvPr/>
        </p:nvGrpSpPr>
        <p:grpSpPr>
          <a:xfrm>
            <a:off x="18101326" y="6831502"/>
            <a:ext cx="630764" cy="1505668"/>
            <a:chOff x="0" y="0"/>
            <a:chExt cx="630763" cy="1505666"/>
          </a:xfrm>
        </p:grpSpPr>
        <p:sp>
          <p:nvSpPr>
            <p:cNvPr id="6788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89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93" name="Group"/>
          <p:cNvGrpSpPr/>
          <p:nvPr/>
        </p:nvGrpSpPr>
        <p:grpSpPr>
          <a:xfrm>
            <a:off x="18101326" y="2161148"/>
            <a:ext cx="630764" cy="1467814"/>
            <a:chOff x="0" y="0"/>
            <a:chExt cx="630763" cy="1467812"/>
          </a:xfrm>
        </p:grpSpPr>
        <p:sp>
          <p:nvSpPr>
            <p:cNvPr id="6791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9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96" name="Group"/>
          <p:cNvGrpSpPr/>
          <p:nvPr/>
        </p:nvGrpSpPr>
        <p:grpSpPr>
          <a:xfrm>
            <a:off x="18101325" y="9956350"/>
            <a:ext cx="630765" cy="1549512"/>
            <a:chOff x="0" y="0"/>
            <a:chExt cx="630763" cy="1549511"/>
          </a:xfrm>
        </p:grpSpPr>
        <p:sp>
          <p:nvSpPr>
            <p:cNvPr id="6794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9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99" name="Group"/>
          <p:cNvGrpSpPr/>
          <p:nvPr/>
        </p:nvGrpSpPr>
        <p:grpSpPr>
          <a:xfrm>
            <a:off x="18101327" y="3706743"/>
            <a:ext cx="630764" cy="1463619"/>
            <a:chOff x="0" y="0"/>
            <a:chExt cx="630763" cy="1463617"/>
          </a:xfrm>
        </p:grpSpPr>
        <p:sp>
          <p:nvSpPr>
            <p:cNvPr id="6797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79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02" name="Group"/>
          <p:cNvGrpSpPr/>
          <p:nvPr/>
        </p:nvGrpSpPr>
        <p:grpSpPr>
          <a:xfrm>
            <a:off x="19993975" y="7640890"/>
            <a:ext cx="630765" cy="1471239"/>
            <a:chOff x="0" y="0"/>
            <a:chExt cx="630763" cy="1471238"/>
          </a:xfrm>
        </p:grpSpPr>
        <p:sp>
          <p:nvSpPr>
            <p:cNvPr id="6800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0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05" name="Group"/>
          <p:cNvGrpSpPr/>
          <p:nvPr/>
        </p:nvGrpSpPr>
        <p:grpSpPr>
          <a:xfrm>
            <a:off x="19993974" y="11576023"/>
            <a:ext cx="630765" cy="1562189"/>
            <a:chOff x="0" y="0"/>
            <a:chExt cx="630763" cy="1562188"/>
          </a:xfrm>
        </p:grpSpPr>
        <p:sp>
          <p:nvSpPr>
            <p:cNvPr id="6803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0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08" name="Group"/>
          <p:cNvGrpSpPr/>
          <p:nvPr/>
        </p:nvGrpSpPr>
        <p:grpSpPr>
          <a:xfrm>
            <a:off x="19993976" y="577788"/>
            <a:ext cx="630764" cy="1505579"/>
            <a:chOff x="0" y="0"/>
            <a:chExt cx="630763" cy="1505578"/>
          </a:xfrm>
        </p:grpSpPr>
        <p:sp>
          <p:nvSpPr>
            <p:cNvPr id="6806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0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11" name="Group"/>
          <p:cNvGrpSpPr/>
          <p:nvPr/>
        </p:nvGrpSpPr>
        <p:grpSpPr>
          <a:xfrm>
            <a:off x="19993974" y="2237517"/>
            <a:ext cx="630765" cy="1505579"/>
            <a:chOff x="0" y="0"/>
            <a:chExt cx="630763" cy="1505578"/>
          </a:xfrm>
        </p:grpSpPr>
        <p:sp>
          <p:nvSpPr>
            <p:cNvPr id="6809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1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14" name="Group"/>
          <p:cNvGrpSpPr/>
          <p:nvPr/>
        </p:nvGrpSpPr>
        <p:grpSpPr>
          <a:xfrm>
            <a:off x="19993975" y="4052860"/>
            <a:ext cx="630765" cy="1463619"/>
            <a:chOff x="0" y="0"/>
            <a:chExt cx="630763" cy="1463617"/>
          </a:xfrm>
        </p:grpSpPr>
        <p:sp>
          <p:nvSpPr>
            <p:cNvPr id="6812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1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17" name="Group"/>
          <p:cNvGrpSpPr/>
          <p:nvPr/>
        </p:nvGrpSpPr>
        <p:grpSpPr>
          <a:xfrm>
            <a:off x="19993974" y="5826242"/>
            <a:ext cx="630765" cy="1505668"/>
            <a:chOff x="0" y="0"/>
            <a:chExt cx="630763" cy="1505666"/>
          </a:xfrm>
        </p:grpSpPr>
        <p:sp>
          <p:nvSpPr>
            <p:cNvPr id="6815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1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20" name="Group"/>
          <p:cNvGrpSpPr/>
          <p:nvPr/>
        </p:nvGrpSpPr>
        <p:grpSpPr>
          <a:xfrm>
            <a:off x="19993976" y="9421893"/>
            <a:ext cx="630764" cy="1549513"/>
            <a:chOff x="0" y="0"/>
            <a:chExt cx="630763" cy="1549511"/>
          </a:xfrm>
        </p:grpSpPr>
        <p:sp>
          <p:nvSpPr>
            <p:cNvPr id="6818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1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23" name="Group"/>
          <p:cNvGrpSpPr/>
          <p:nvPr/>
        </p:nvGrpSpPr>
        <p:grpSpPr>
          <a:xfrm>
            <a:off x="21886624" y="8414951"/>
            <a:ext cx="630765" cy="1471240"/>
            <a:chOff x="0" y="0"/>
            <a:chExt cx="630763" cy="1471238"/>
          </a:xfrm>
        </p:grpSpPr>
        <p:sp>
          <p:nvSpPr>
            <p:cNvPr id="6821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26" name="Group"/>
          <p:cNvGrpSpPr/>
          <p:nvPr/>
        </p:nvGrpSpPr>
        <p:grpSpPr>
          <a:xfrm>
            <a:off x="21886625" y="11576023"/>
            <a:ext cx="630764" cy="1562189"/>
            <a:chOff x="0" y="0"/>
            <a:chExt cx="630763" cy="1562188"/>
          </a:xfrm>
        </p:grpSpPr>
        <p:sp>
          <p:nvSpPr>
            <p:cNvPr id="6824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2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29" name="Group"/>
          <p:cNvGrpSpPr/>
          <p:nvPr/>
        </p:nvGrpSpPr>
        <p:grpSpPr>
          <a:xfrm>
            <a:off x="21886625" y="577788"/>
            <a:ext cx="630764" cy="1505579"/>
            <a:chOff x="0" y="0"/>
            <a:chExt cx="630763" cy="1505578"/>
          </a:xfrm>
        </p:grpSpPr>
        <p:sp>
          <p:nvSpPr>
            <p:cNvPr id="6827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2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32" name="Group"/>
          <p:cNvGrpSpPr/>
          <p:nvPr/>
        </p:nvGrpSpPr>
        <p:grpSpPr>
          <a:xfrm>
            <a:off x="21886625" y="3706743"/>
            <a:ext cx="630764" cy="1505579"/>
            <a:chOff x="0" y="0"/>
            <a:chExt cx="630763" cy="1505578"/>
          </a:xfrm>
        </p:grpSpPr>
        <p:sp>
          <p:nvSpPr>
            <p:cNvPr id="6830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3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35" name="Group"/>
          <p:cNvGrpSpPr/>
          <p:nvPr/>
        </p:nvGrpSpPr>
        <p:grpSpPr>
          <a:xfrm>
            <a:off x="21886624" y="5290103"/>
            <a:ext cx="630765" cy="1463619"/>
            <a:chOff x="0" y="0"/>
            <a:chExt cx="630763" cy="1463617"/>
          </a:xfrm>
        </p:grpSpPr>
        <p:sp>
          <p:nvSpPr>
            <p:cNvPr id="6833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3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38" name="Group"/>
          <p:cNvGrpSpPr/>
          <p:nvPr/>
        </p:nvGrpSpPr>
        <p:grpSpPr>
          <a:xfrm>
            <a:off x="21886625" y="6831502"/>
            <a:ext cx="630765" cy="1505668"/>
            <a:chOff x="0" y="0"/>
            <a:chExt cx="630763" cy="1505666"/>
          </a:xfrm>
        </p:grpSpPr>
        <p:sp>
          <p:nvSpPr>
            <p:cNvPr id="6836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3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41" name="Group"/>
          <p:cNvGrpSpPr/>
          <p:nvPr/>
        </p:nvGrpSpPr>
        <p:grpSpPr>
          <a:xfrm>
            <a:off x="21886625" y="2161148"/>
            <a:ext cx="630765" cy="1467814"/>
            <a:chOff x="0" y="0"/>
            <a:chExt cx="630763" cy="1467812"/>
          </a:xfrm>
        </p:grpSpPr>
        <p:sp>
          <p:nvSpPr>
            <p:cNvPr id="6839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4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44" name="Group"/>
          <p:cNvGrpSpPr/>
          <p:nvPr/>
        </p:nvGrpSpPr>
        <p:grpSpPr>
          <a:xfrm>
            <a:off x="21886625" y="9956350"/>
            <a:ext cx="630764" cy="1549512"/>
            <a:chOff x="0" y="0"/>
            <a:chExt cx="630763" cy="1549511"/>
          </a:xfrm>
        </p:grpSpPr>
        <p:sp>
          <p:nvSpPr>
            <p:cNvPr id="6842" name="Oval"/>
            <p:cNvSpPr/>
            <p:nvPr/>
          </p:nvSpPr>
          <p:spPr>
            <a:xfrm>
              <a:off x="0" y="1272241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01" y="0"/>
              <a:ext cx="402713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47" name="Group"/>
          <p:cNvGrpSpPr/>
          <p:nvPr/>
        </p:nvGrpSpPr>
        <p:grpSpPr>
          <a:xfrm>
            <a:off x="14358181" y="8414951"/>
            <a:ext cx="630765" cy="1471240"/>
            <a:chOff x="0" y="0"/>
            <a:chExt cx="630763" cy="1471238"/>
          </a:xfrm>
        </p:grpSpPr>
        <p:sp>
          <p:nvSpPr>
            <p:cNvPr id="6845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50" name="Group"/>
          <p:cNvGrpSpPr/>
          <p:nvPr/>
        </p:nvGrpSpPr>
        <p:grpSpPr>
          <a:xfrm>
            <a:off x="14358182" y="11576023"/>
            <a:ext cx="630765" cy="1562189"/>
            <a:chOff x="0" y="0"/>
            <a:chExt cx="630763" cy="1562188"/>
          </a:xfrm>
        </p:grpSpPr>
        <p:sp>
          <p:nvSpPr>
            <p:cNvPr id="6848" name="Oval"/>
            <p:cNvSpPr/>
            <p:nvPr/>
          </p:nvSpPr>
          <p:spPr>
            <a:xfrm>
              <a:off x="0" y="128491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4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04" y="0"/>
              <a:ext cx="480706" cy="1431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53" name="Group"/>
          <p:cNvGrpSpPr/>
          <p:nvPr/>
        </p:nvGrpSpPr>
        <p:grpSpPr>
          <a:xfrm>
            <a:off x="14358182" y="577788"/>
            <a:ext cx="630764" cy="1505579"/>
            <a:chOff x="0" y="0"/>
            <a:chExt cx="630763" cy="1505578"/>
          </a:xfrm>
        </p:grpSpPr>
        <p:sp>
          <p:nvSpPr>
            <p:cNvPr id="6851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5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278" y="0"/>
              <a:ext cx="516825" cy="1377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56" name="Group"/>
          <p:cNvGrpSpPr/>
          <p:nvPr/>
        </p:nvGrpSpPr>
        <p:grpSpPr>
          <a:xfrm>
            <a:off x="14358182" y="3706743"/>
            <a:ext cx="630765" cy="1505579"/>
            <a:chOff x="0" y="0"/>
            <a:chExt cx="630763" cy="1505578"/>
          </a:xfrm>
        </p:grpSpPr>
        <p:sp>
          <p:nvSpPr>
            <p:cNvPr id="6854" name="Oval"/>
            <p:cNvSpPr/>
            <p:nvPr/>
          </p:nvSpPr>
          <p:spPr>
            <a:xfrm>
              <a:off x="0" y="1228308"/>
              <a:ext cx="630764" cy="277271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5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626" y="0"/>
              <a:ext cx="457437" cy="138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59" name="Group"/>
          <p:cNvGrpSpPr/>
          <p:nvPr/>
        </p:nvGrpSpPr>
        <p:grpSpPr>
          <a:xfrm>
            <a:off x="14358181" y="5290103"/>
            <a:ext cx="630765" cy="1463619"/>
            <a:chOff x="0" y="0"/>
            <a:chExt cx="630763" cy="1463617"/>
          </a:xfrm>
        </p:grpSpPr>
        <p:sp>
          <p:nvSpPr>
            <p:cNvPr id="6857" name="Oval"/>
            <p:cNvSpPr/>
            <p:nvPr/>
          </p:nvSpPr>
          <p:spPr>
            <a:xfrm>
              <a:off x="0" y="1186348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5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8977" y="0"/>
              <a:ext cx="402712" cy="135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62" name="Group"/>
          <p:cNvGrpSpPr/>
          <p:nvPr/>
        </p:nvGrpSpPr>
        <p:grpSpPr>
          <a:xfrm>
            <a:off x="14358182" y="6831502"/>
            <a:ext cx="630765" cy="1505668"/>
            <a:chOff x="0" y="0"/>
            <a:chExt cx="630763" cy="1505666"/>
          </a:xfrm>
        </p:grpSpPr>
        <p:sp>
          <p:nvSpPr>
            <p:cNvPr id="6860" name="Oval"/>
            <p:cNvSpPr/>
            <p:nvPr/>
          </p:nvSpPr>
          <p:spPr>
            <a:xfrm>
              <a:off x="0" y="1228397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6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9743" y="0"/>
              <a:ext cx="356052" cy="138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65" name="Group"/>
          <p:cNvGrpSpPr/>
          <p:nvPr/>
        </p:nvGrpSpPr>
        <p:grpSpPr>
          <a:xfrm>
            <a:off x="14358182" y="2161148"/>
            <a:ext cx="630765" cy="1467814"/>
            <a:chOff x="0" y="0"/>
            <a:chExt cx="630763" cy="1467812"/>
          </a:xfrm>
        </p:grpSpPr>
        <p:sp>
          <p:nvSpPr>
            <p:cNvPr id="6863" name="Oval"/>
            <p:cNvSpPr/>
            <p:nvPr/>
          </p:nvSpPr>
          <p:spPr>
            <a:xfrm>
              <a:off x="0" y="1190543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6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1376" y="0"/>
              <a:ext cx="345188" cy="13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68" name="Group"/>
          <p:cNvGrpSpPr/>
          <p:nvPr/>
        </p:nvGrpSpPr>
        <p:grpSpPr>
          <a:xfrm>
            <a:off x="3613821" y="5940376"/>
            <a:ext cx="630765" cy="1471240"/>
            <a:chOff x="0" y="0"/>
            <a:chExt cx="630763" cy="1471238"/>
          </a:xfrm>
        </p:grpSpPr>
        <p:sp>
          <p:nvSpPr>
            <p:cNvPr id="6866" name="Oval"/>
            <p:cNvSpPr/>
            <p:nvPr/>
          </p:nvSpPr>
          <p:spPr>
            <a:xfrm>
              <a:off x="0" y="1193969"/>
              <a:ext cx="630764" cy="277270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86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23" y="0"/>
              <a:ext cx="459442" cy="1366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0" name="Rounded Rectangle"/>
          <p:cNvSpPr/>
          <p:nvPr/>
        </p:nvSpPr>
        <p:spPr>
          <a:xfrm>
            <a:off x="7967850" y="123924"/>
            <a:ext cx="7787934" cy="13468152"/>
          </a:xfrm>
          <a:prstGeom prst="roundRect">
            <a:avLst>
              <a:gd name="adj" fmla="val 13576"/>
            </a:avLst>
          </a:prstGeom>
          <a:solidFill>
            <a:schemeClr val="accent4">
              <a:hueOff val="-476017"/>
              <a:lumOff val="-10042"/>
              <a:alpha val="4145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1" name="Rounded Rectangle"/>
          <p:cNvSpPr/>
          <p:nvPr/>
        </p:nvSpPr>
        <p:spPr>
          <a:xfrm>
            <a:off x="814216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348544"/>
              <a:lumOff val="7139"/>
              <a:alpha val="5535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2" name="Rounded Rectangle"/>
          <p:cNvSpPr/>
          <p:nvPr/>
        </p:nvSpPr>
        <p:spPr>
          <a:xfrm>
            <a:off x="10030731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alpha val="708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3" name="Rounded Rectangle"/>
          <p:cNvSpPr/>
          <p:nvPr/>
        </p:nvSpPr>
        <p:spPr>
          <a:xfrm>
            <a:off x="1192338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476017"/>
              <a:lumOff val="-100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4" name="Rounded Rectangle"/>
          <p:cNvSpPr/>
          <p:nvPr/>
        </p:nvSpPr>
        <p:spPr>
          <a:xfrm>
            <a:off x="17389750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60D937">
              <a:alpha val="3675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5" name="Rounded Rectangle"/>
          <p:cNvSpPr/>
          <p:nvPr/>
        </p:nvSpPr>
        <p:spPr>
          <a:xfrm>
            <a:off x="17559173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alpha val="363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6" name="Rounded Rectangle"/>
          <p:cNvSpPr/>
          <p:nvPr/>
        </p:nvSpPr>
        <p:spPr>
          <a:xfrm>
            <a:off x="19451821" y="308043"/>
            <a:ext cx="1715072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362282"/>
              <a:satOff val="31803"/>
              <a:lumOff val="-18242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7" name="Rounded Rectangle"/>
          <p:cNvSpPr/>
          <p:nvPr/>
        </p:nvSpPr>
        <p:spPr>
          <a:xfrm>
            <a:off x="21344470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3">
              <a:hueOff val="914338"/>
              <a:satOff val="31515"/>
              <a:lumOff val="-30790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8" name="Rounded Rectangle"/>
          <p:cNvSpPr/>
          <p:nvPr/>
        </p:nvSpPr>
        <p:spPr>
          <a:xfrm>
            <a:off x="13816029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4">
              <a:hueOff val="-1247790"/>
              <a:lumOff val="-12326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9" name="Rounded Rectangle"/>
          <p:cNvSpPr/>
          <p:nvPr/>
        </p:nvSpPr>
        <p:spPr>
          <a:xfrm>
            <a:off x="1036822" y="123924"/>
            <a:ext cx="5839215" cy="13468152"/>
          </a:xfrm>
          <a:prstGeom prst="roundRect">
            <a:avLst>
              <a:gd name="adj" fmla="val 18106"/>
            </a:avLst>
          </a:prstGeom>
          <a:solidFill>
            <a:srgbClr val="00A1FF">
              <a:alpha val="43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0" name="Rounded Rectangle"/>
          <p:cNvSpPr/>
          <p:nvPr/>
        </p:nvSpPr>
        <p:spPr>
          <a:xfrm>
            <a:off x="1200096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1" name="Rounded Rectangle"/>
          <p:cNvSpPr/>
          <p:nvPr/>
        </p:nvSpPr>
        <p:spPr>
          <a:xfrm>
            <a:off x="3098894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1">
              <a:lumOff val="-13575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2" name="Rounded Rectangle"/>
          <p:cNvSpPr/>
          <p:nvPr/>
        </p:nvSpPr>
        <p:spPr>
          <a:xfrm>
            <a:off x="4995621" y="308043"/>
            <a:ext cx="1715071" cy="13099914"/>
          </a:xfrm>
          <a:prstGeom prst="roundRect">
            <a:avLst>
              <a:gd name="adj" fmla="val 50000"/>
            </a:avLst>
          </a:prstGeom>
          <a:solidFill>
            <a:schemeClr val="accent2">
              <a:hueOff val="192982"/>
              <a:satOff val="17755"/>
              <a:lumOff val="-28483"/>
              <a:alpha val="4300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3" name="Shape"/>
          <p:cNvSpPr/>
          <p:nvPr/>
        </p:nvSpPr>
        <p:spPr>
          <a:xfrm>
            <a:off x="17616516" y="9220408"/>
            <a:ext cx="5177189" cy="2441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1" h="20343" fill="norm" stroke="1" extrusionOk="0">
                <a:moveTo>
                  <a:pt x="1140" y="8133"/>
                </a:moveTo>
                <a:cubicBezTo>
                  <a:pt x="1494" y="7444"/>
                  <a:pt x="1901" y="6872"/>
                  <a:pt x="2355" y="6488"/>
                </a:cubicBezTo>
                <a:cubicBezTo>
                  <a:pt x="3160" y="5808"/>
                  <a:pt x="4078" y="5758"/>
                  <a:pt x="4842" y="6606"/>
                </a:cubicBezTo>
                <a:cubicBezTo>
                  <a:pt x="5746" y="7612"/>
                  <a:pt x="6431" y="9739"/>
                  <a:pt x="7446" y="9494"/>
                </a:cubicBezTo>
                <a:cubicBezTo>
                  <a:pt x="8446" y="9254"/>
                  <a:pt x="8865" y="7158"/>
                  <a:pt x="9134" y="5077"/>
                </a:cubicBezTo>
                <a:cubicBezTo>
                  <a:pt x="9331" y="3548"/>
                  <a:pt x="9542" y="1948"/>
                  <a:pt x="10143" y="930"/>
                </a:cubicBezTo>
                <a:cubicBezTo>
                  <a:pt x="10950" y="-440"/>
                  <a:pt x="12153" y="-292"/>
                  <a:pt x="12800" y="1347"/>
                </a:cubicBezTo>
                <a:cubicBezTo>
                  <a:pt x="13688" y="3600"/>
                  <a:pt x="12876" y="7689"/>
                  <a:pt x="14248" y="9197"/>
                </a:cubicBezTo>
                <a:cubicBezTo>
                  <a:pt x="15236" y="10283"/>
                  <a:pt x="16276" y="8623"/>
                  <a:pt x="17219" y="7241"/>
                </a:cubicBezTo>
                <a:cubicBezTo>
                  <a:pt x="18053" y="6018"/>
                  <a:pt x="19087" y="5167"/>
                  <a:pt x="19973" y="6119"/>
                </a:cubicBezTo>
                <a:cubicBezTo>
                  <a:pt x="20956" y="7177"/>
                  <a:pt x="21082" y="9691"/>
                  <a:pt x="21221" y="11956"/>
                </a:cubicBezTo>
                <a:cubicBezTo>
                  <a:pt x="21349" y="14034"/>
                  <a:pt x="21561" y="16234"/>
                  <a:pt x="21015" y="18019"/>
                </a:cubicBezTo>
                <a:cubicBezTo>
                  <a:pt x="20054" y="21160"/>
                  <a:pt x="17768" y="21054"/>
                  <a:pt x="16418" y="18081"/>
                </a:cubicBezTo>
                <a:cubicBezTo>
                  <a:pt x="15868" y="16867"/>
                  <a:pt x="15493" y="15228"/>
                  <a:pt x="14719" y="14660"/>
                </a:cubicBezTo>
                <a:cubicBezTo>
                  <a:pt x="13540" y="13793"/>
                  <a:pt x="12408" y="15923"/>
                  <a:pt x="11211" y="15866"/>
                </a:cubicBezTo>
                <a:cubicBezTo>
                  <a:pt x="9911" y="15803"/>
                  <a:pt x="8812" y="13282"/>
                  <a:pt x="7513" y="14097"/>
                </a:cubicBezTo>
                <a:cubicBezTo>
                  <a:pt x="6714" y="14599"/>
                  <a:pt x="6293" y="16232"/>
                  <a:pt x="5682" y="17362"/>
                </a:cubicBezTo>
                <a:cubicBezTo>
                  <a:pt x="4037" y="20407"/>
                  <a:pt x="1428" y="19702"/>
                  <a:pt x="360" y="15840"/>
                </a:cubicBezTo>
                <a:cubicBezTo>
                  <a:pt x="83" y="14840"/>
                  <a:pt x="-39" y="13696"/>
                  <a:pt x="11" y="12556"/>
                </a:cubicBezTo>
                <a:cubicBezTo>
                  <a:pt x="87" y="10851"/>
                  <a:pt x="529" y="9323"/>
                  <a:pt x="1140" y="8133"/>
                </a:cubicBezTo>
                <a:close/>
              </a:path>
            </a:pathLst>
          </a:custGeom>
          <a:solidFill>
            <a:schemeClr val="accent2">
              <a:hueOff val="192982"/>
              <a:satOff val="17755"/>
              <a:lumOff val="-28483"/>
              <a:alpha val="632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4" name="Shape"/>
          <p:cNvSpPr/>
          <p:nvPr/>
        </p:nvSpPr>
        <p:spPr>
          <a:xfrm>
            <a:off x="8252883" y="4626257"/>
            <a:ext cx="7229713" cy="4573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142" fill="norm" stroke="1" extrusionOk="0">
                <a:moveTo>
                  <a:pt x="950" y="6134"/>
                </a:moveTo>
                <a:cubicBezTo>
                  <a:pt x="1653" y="5214"/>
                  <a:pt x="2619" y="5128"/>
                  <a:pt x="3536" y="5270"/>
                </a:cubicBezTo>
                <a:cubicBezTo>
                  <a:pt x="4516" y="5423"/>
                  <a:pt x="5603" y="5674"/>
                  <a:pt x="6231" y="4521"/>
                </a:cubicBezTo>
                <a:cubicBezTo>
                  <a:pt x="6828" y="3427"/>
                  <a:pt x="6545" y="1654"/>
                  <a:pt x="7201" y="625"/>
                </a:cubicBezTo>
                <a:cubicBezTo>
                  <a:pt x="7702" y="-163"/>
                  <a:pt x="8498" y="-161"/>
                  <a:pt x="9140" y="382"/>
                </a:cubicBezTo>
                <a:cubicBezTo>
                  <a:pt x="11789" y="2626"/>
                  <a:pt x="10040" y="9295"/>
                  <a:pt x="12392" y="11907"/>
                </a:cubicBezTo>
                <a:cubicBezTo>
                  <a:pt x="13194" y="12797"/>
                  <a:pt x="14233" y="12850"/>
                  <a:pt x="15183" y="12424"/>
                </a:cubicBezTo>
                <a:cubicBezTo>
                  <a:pt x="15961" y="12075"/>
                  <a:pt x="16663" y="11429"/>
                  <a:pt x="17386" y="10865"/>
                </a:cubicBezTo>
                <a:cubicBezTo>
                  <a:pt x="18335" y="10124"/>
                  <a:pt x="19421" y="9561"/>
                  <a:pt x="20331" y="10362"/>
                </a:cubicBezTo>
                <a:cubicBezTo>
                  <a:pt x="21047" y="10993"/>
                  <a:pt x="21376" y="12267"/>
                  <a:pt x="21436" y="13557"/>
                </a:cubicBezTo>
                <a:cubicBezTo>
                  <a:pt x="21479" y="14494"/>
                  <a:pt x="21384" y="15458"/>
                  <a:pt x="21008" y="16189"/>
                </a:cubicBezTo>
                <a:cubicBezTo>
                  <a:pt x="20274" y="17615"/>
                  <a:pt x="18967" y="17500"/>
                  <a:pt x="17783" y="17488"/>
                </a:cubicBezTo>
                <a:cubicBezTo>
                  <a:pt x="16927" y="17480"/>
                  <a:pt x="16030" y="17636"/>
                  <a:pt x="15427" y="18576"/>
                </a:cubicBezTo>
                <a:cubicBezTo>
                  <a:pt x="15061" y="19146"/>
                  <a:pt x="14870" y="19943"/>
                  <a:pt x="14483" y="20481"/>
                </a:cubicBezTo>
                <a:cubicBezTo>
                  <a:pt x="13796" y="21437"/>
                  <a:pt x="12740" y="21358"/>
                  <a:pt x="12198" y="20238"/>
                </a:cubicBezTo>
                <a:cubicBezTo>
                  <a:pt x="11931" y="19686"/>
                  <a:pt x="11870" y="18979"/>
                  <a:pt x="11821" y="18293"/>
                </a:cubicBezTo>
                <a:cubicBezTo>
                  <a:pt x="11605" y="15202"/>
                  <a:pt x="11400" y="11844"/>
                  <a:pt x="9795" y="10024"/>
                </a:cubicBezTo>
                <a:cubicBezTo>
                  <a:pt x="8735" y="8821"/>
                  <a:pt x="7313" y="8697"/>
                  <a:pt x="6214" y="9801"/>
                </a:cubicBezTo>
                <a:cubicBezTo>
                  <a:pt x="5555" y="10463"/>
                  <a:pt x="5107" y="11506"/>
                  <a:pt x="4538" y="12342"/>
                </a:cubicBezTo>
                <a:cubicBezTo>
                  <a:pt x="3558" y="13781"/>
                  <a:pt x="2164" y="14509"/>
                  <a:pt x="1071" y="13431"/>
                </a:cubicBezTo>
                <a:cubicBezTo>
                  <a:pt x="144" y="12517"/>
                  <a:pt x="-121" y="10679"/>
                  <a:pt x="48" y="8952"/>
                </a:cubicBezTo>
                <a:cubicBezTo>
                  <a:pt x="153" y="7879"/>
                  <a:pt x="417" y="6831"/>
                  <a:pt x="950" y="6134"/>
                </a:cubicBezTo>
                <a:close/>
              </a:path>
            </a:pathLst>
          </a:custGeom>
          <a:solidFill>
            <a:schemeClr val="accent5">
              <a:lumOff val="-29866"/>
              <a:alpha val="56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5" name="Shape"/>
          <p:cNvSpPr/>
          <p:nvPr/>
        </p:nvSpPr>
        <p:spPr>
          <a:xfrm>
            <a:off x="1420427" y="3807238"/>
            <a:ext cx="5250178" cy="3114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2" h="20785" fill="norm" stroke="1" extrusionOk="0">
                <a:moveTo>
                  <a:pt x="3084" y="3574"/>
                </a:moveTo>
                <a:cubicBezTo>
                  <a:pt x="4276" y="3672"/>
                  <a:pt x="5251" y="5598"/>
                  <a:pt x="6450" y="5142"/>
                </a:cubicBezTo>
                <a:cubicBezTo>
                  <a:pt x="7721" y="4658"/>
                  <a:pt x="8005" y="2064"/>
                  <a:pt x="8996" y="804"/>
                </a:cubicBezTo>
                <a:cubicBezTo>
                  <a:pt x="9833" y="-260"/>
                  <a:pt x="10996" y="-244"/>
                  <a:pt x="11889" y="713"/>
                </a:cubicBezTo>
                <a:cubicBezTo>
                  <a:pt x="13701" y="2654"/>
                  <a:pt x="13632" y="7483"/>
                  <a:pt x="15687" y="8901"/>
                </a:cubicBezTo>
                <a:cubicBezTo>
                  <a:pt x="17020" y="9821"/>
                  <a:pt x="18612" y="8587"/>
                  <a:pt x="19897" y="9720"/>
                </a:cubicBezTo>
                <a:cubicBezTo>
                  <a:pt x="20879" y="10585"/>
                  <a:pt x="21289" y="12442"/>
                  <a:pt x="21367" y="14288"/>
                </a:cubicBezTo>
                <a:cubicBezTo>
                  <a:pt x="21440" y="16004"/>
                  <a:pt x="21249" y="17771"/>
                  <a:pt x="20553" y="19054"/>
                </a:cubicBezTo>
                <a:cubicBezTo>
                  <a:pt x="19314" y="21340"/>
                  <a:pt x="17158" y="21282"/>
                  <a:pt x="15629" y="19349"/>
                </a:cubicBezTo>
                <a:cubicBezTo>
                  <a:pt x="14287" y="17653"/>
                  <a:pt x="13659" y="14810"/>
                  <a:pt x="12279" y="13191"/>
                </a:cubicBezTo>
                <a:cubicBezTo>
                  <a:pt x="10483" y="11084"/>
                  <a:pt x="8078" y="11507"/>
                  <a:pt x="6153" y="13400"/>
                </a:cubicBezTo>
                <a:cubicBezTo>
                  <a:pt x="5653" y="13892"/>
                  <a:pt x="5188" y="14476"/>
                  <a:pt x="4671" y="14920"/>
                </a:cubicBezTo>
                <a:cubicBezTo>
                  <a:pt x="3483" y="15940"/>
                  <a:pt x="2040" y="16129"/>
                  <a:pt x="1025" y="14762"/>
                </a:cubicBezTo>
                <a:cubicBezTo>
                  <a:pt x="-58" y="13305"/>
                  <a:pt x="-160" y="10781"/>
                  <a:pt x="158" y="8492"/>
                </a:cubicBezTo>
                <a:cubicBezTo>
                  <a:pt x="524" y="5868"/>
                  <a:pt x="1550" y="3447"/>
                  <a:pt x="3084" y="3574"/>
                </a:cubicBezTo>
                <a:close/>
              </a:path>
            </a:pathLst>
          </a:custGeom>
          <a:solidFill>
            <a:schemeClr val="accent6">
              <a:alpha val="604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6" name="Shape"/>
          <p:cNvSpPr/>
          <p:nvPr/>
        </p:nvSpPr>
        <p:spPr>
          <a:xfrm>
            <a:off x="1486523" y="3641414"/>
            <a:ext cx="21351882" cy="5558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9" h="21180" fill="norm" stroke="1" extrusionOk="0">
                <a:moveTo>
                  <a:pt x="550" y="3148"/>
                </a:moveTo>
                <a:cubicBezTo>
                  <a:pt x="877" y="2812"/>
                  <a:pt x="1191" y="3886"/>
                  <a:pt x="1520" y="3628"/>
                </a:cubicBezTo>
                <a:cubicBezTo>
                  <a:pt x="1795" y="3412"/>
                  <a:pt x="1949" y="2407"/>
                  <a:pt x="2142" y="1645"/>
                </a:cubicBezTo>
                <a:cubicBezTo>
                  <a:pt x="2507" y="204"/>
                  <a:pt x="3080" y="-156"/>
                  <a:pt x="3348" y="1267"/>
                </a:cubicBezTo>
                <a:cubicBezTo>
                  <a:pt x="3609" y="2659"/>
                  <a:pt x="3266" y="4920"/>
                  <a:pt x="3643" y="6067"/>
                </a:cubicBezTo>
                <a:cubicBezTo>
                  <a:pt x="3945" y="6983"/>
                  <a:pt x="4341" y="6060"/>
                  <a:pt x="4682" y="5188"/>
                </a:cubicBezTo>
                <a:cubicBezTo>
                  <a:pt x="5212" y="3834"/>
                  <a:pt x="5821" y="3043"/>
                  <a:pt x="6424" y="2251"/>
                </a:cubicBezTo>
                <a:cubicBezTo>
                  <a:pt x="7022" y="1466"/>
                  <a:pt x="7703" y="869"/>
                  <a:pt x="8125" y="2541"/>
                </a:cubicBezTo>
                <a:cubicBezTo>
                  <a:pt x="8334" y="3372"/>
                  <a:pt x="8389" y="4552"/>
                  <a:pt x="8421" y="5696"/>
                </a:cubicBezTo>
                <a:cubicBezTo>
                  <a:pt x="8480" y="7780"/>
                  <a:pt x="8522" y="10091"/>
                  <a:pt x="8993" y="11152"/>
                </a:cubicBezTo>
                <a:cubicBezTo>
                  <a:pt x="9496" y="12286"/>
                  <a:pt x="10123" y="10859"/>
                  <a:pt x="10591" y="8833"/>
                </a:cubicBezTo>
                <a:cubicBezTo>
                  <a:pt x="10836" y="7772"/>
                  <a:pt x="11121" y="6637"/>
                  <a:pt x="11455" y="7054"/>
                </a:cubicBezTo>
                <a:cubicBezTo>
                  <a:pt x="11796" y="7480"/>
                  <a:pt x="11911" y="9581"/>
                  <a:pt x="12305" y="9354"/>
                </a:cubicBezTo>
                <a:cubicBezTo>
                  <a:pt x="12663" y="9148"/>
                  <a:pt x="12656" y="7310"/>
                  <a:pt x="12905" y="6498"/>
                </a:cubicBezTo>
                <a:cubicBezTo>
                  <a:pt x="13019" y="6127"/>
                  <a:pt x="13171" y="5999"/>
                  <a:pt x="13313" y="6106"/>
                </a:cubicBezTo>
                <a:cubicBezTo>
                  <a:pt x="13552" y="6285"/>
                  <a:pt x="13720" y="7057"/>
                  <a:pt x="13939" y="7446"/>
                </a:cubicBezTo>
                <a:cubicBezTo>
                  <a:pt x="15205" y="9695"/>
                  <a:pt x="15685" y="2226"/>
                  <a:pt x="16749" y="458"/>
                </a:cubicBezTo>
                <a:cubicBezTo>
                  <a:pt x="17239" y="-358"/>
                  <a:pt x="17789" y="77"/>
                  <a:pt x="18310" y="535"/>
                </a:cubicBezTo>
                <a:cubicBezTo>
                  <a:pt x="18762" y="932"/>
                  <a:pt x="19233" y="1382"/>
                  <a:pt x="19537" y="2713"/>
                </a:cubicBezTo>
                <a:cubicBezTo>
                  <a:pt x="19791" y="3821"/>
                  <a:pt x="19900" y="5467"/>
                  <a:pt x="20268" y="5987"/>
                </a:cubicBezTo>
                <a:cubicBezTo>
                  <a:pt x="20580" y="6428"/>
                  <a:pt x="20962" y="5782"/>
                  <a:pt x="21234" y="6571"/>
                </a:cubicBezTo>
                <a:cubicBezTo>
                  <a:pt x="21517" y="7395"/>
                  <a:pt x="21438" y="8935"/>
                  <a:pt x="21442" y="10294"/>
                </a:cubicBezTo>
                <a:cubicBezTo>
                  <a:pt x="21453" y="14217"/>
                  <a:pt x="21519" y="18822"/>
                  <a:pt x="20685" y="18147"/>
                </a:cubicBezTo>
                <a:cubicBezTo>
                  <a:pt x="19813" y="17441"/>
                  <a:pt x="20468" y="12999"/>
                  <a:pt x="20248" y="10226"/>
                </a:cubicBezTo>
                <a:cubicBezTo>
                  <a:pt x="20037" y="7566"/>
                  <a:pt x="19240" y="6354"/>
                  <a:pt x="18536" y="7821"/>
                </a:cubicBezTo>
                <a:cubicBezTo>
                  <a:pt x="18085" y="8758"/>
                  <a:pt x="17913" y="10837"/>
                  <a:pt x="17461" y="11701"/>
                </a:cubicBezTo>
                <a:cubicBezTo>
                  <a:pt x="17131" y="12331"/>
                  <a:pt x="16741" y="12070"/>
                  <a:pt x="16387" y="11483"/>
                </a:cubicBezTo>
                <a:cubicBezTo>
                  <a:pt x="15863" y="10614"/>
                  <a:pt x="15354" y="9066"/>
                  <a:pt x="14802" y="9770"/>
                </a:cubicBezTo>
                <a:cubicBezTo>
                  <a:pt x="14522" y="10126"/>
                  <a:pt x="14328" y="11069"/>
                  <a:pt x="14062" y="11540"/>
                </a:cubicBezTo>
                <a:cubicBezTo>
                  <a:pt x="13596" y="12364"/>
                  <a:pt x="13080" y="11760"/>
                  <a:pt x="12570" y="12030"/>
                </a:cubicBezTo>
                <a:cubicBezTo>
                  <a:pt x="12257" y="12196"/>
                  <a:pt x="11917" y="12661"/>
                  <a:pt x="11785" y="13734"/>
                </a:cubicBezTo>
                <a:cubicBezTo>
                  <a:pt x="11495" y="16085"/>
                  <a:pt x="12378" y="21242"/>
                  <a:pt x="11319" y="21180"/>
                </a:cubicBezTo>
                <a:cubicBezTo>
                  <a:pt x="10544" y="21135"/>
                  <a:pt x="10996" y="17275"/>
                  <a:pt x="11028" y="14248"/>
                </a:cubicBezTo>
                <a:cubicBezTo>
                  <a:pt x="11038" y="13340"/>
                  <a:pt x="10940" y="12487"/>
                  <a:pt x="10759" y="11902"/>
                </a:cubicBezTo>
                <a:cubicBezTo>
                  <a:pt x="10204" y="10106"/>
                  <a:pt x="9469" y="12893"/>
                  <a:pt x="8859" y="11958"/>
                </a:cubicBezTo>
                <a:cubicBezTo>
                  <a:pt x="8480" y="11378"/>
                  <a:pt x="8350" y="9610"/>
                  <a:pt x="7992" y="8897"/>
                </a:cubicBezTo>
                <a:cubicBezTo>
                  <a:pt x="7724" y="8363"/>
                  <a:pt x="7396" y="8627"/>
                  <a:pt x="7132" y="8227"/>
                </a:cubicBezTo>
                <a:cubicBezTo>
                  <a:pt x="6575" y="7378"/>
                  <a:pt x="6344" y="4283"/>
                  <a:pt x="5705" y="4906"/>
                </a:cubicBezTo>
                <a:cubicBezTo>
                  <a:pt x="5038" y="5556"/>
                  <a:pt x="5263" y="9048"/>
                  <a:pt x="4894" y="10899"/>
                </a:cubicBezTo>
                <a:cubicBezTo>
                  <a:pt x="4698" y="11880"/>
                  <a:pt x="4360" y="12309"/>
                  <a:pt x="4062" y="11853"/>
                </a:cubicBezTo>
                <a:cubicBezTo>
                  <a:pt x="3688" y="11280"/>
                  <a:pt x="3564" y="9613"/>
                  <a:pt x="3289" y="8528"/>
                </a:cubicBezTo>
                <a:cubicBezTo>
                  <a:pt x="2793" y="6571"/>
                  <a:pt x="1995" y="6753"/>
                  <a:pt x="1311" y="7816"/>
                </a:cubicBezTo>
                <a:cubicBezTo>
                  <a:pt x="1151" y="8066"/>
                  <a:pt x="990" y="8374"/>
                  <a:pt x="897" y="8931"/>
                </a:cubicBezTo>
                <a:cubicBezTo>
                  <a:pt x="565" y="10915"/>
                  <a:pt x="1615" y="15500"/>
                  <a:pt x="634" y="16216"/>
                </a:cubicBezTo>
                <a:cubicBezTo>
                  <a:pt x="90" y="16613"/>
                  <a:pt x="4" y="13737"/>
                  <a:pt x="57" y="10990"/>
                </a:cubicBezTo>
                <a:cubicBezTo>
                  <a:pt x="90" y="9281"/>
                  <a:pt x="-81" y="7385"/>
                  <a:pt x="50" y="5552"/>
                </a:cubicBezTo>
                <a:cubicBezTo>
                  <a:pt x="127" y="4491"/>
                  <a:pt x="273" y="3433"/>
                  <a:pt x="550" y="3148"/>
                </a:cubicBezTo>
                <a:close/>
              </a:path>
            </a:pathLst>
          </a:custGeom>
          <a:solidFill>
            <a:srgbClr val="00A1FF">
              <a:alpha val="714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097" name="Group"/>
          <p:cNvGrpSpPr/>
          <p:nvPr/>
        </p:nvGrpSpPr>
        <p:grpSpPr>
          <a:xfrm>
            <a:off x="1693947" y="577788"/>
            <a:ext cx="20823443" cy="12560424"/>
            <a:chOff x="0" y="0"/>
            <a:chExt cx="20823442" cy="12560422"/>
          </a:xfrm>
        </p:grpSpPr>
        <p:grpSp>
          <p:nvGrpSpPr>
            <p:cNvPr id="6889" name="Group"/>
            <p:cNvGrpSpPr/>
            <p:nvPr/>
          </p:nvGrpSpPr>
          <p:grpSpPr>
            <a:xfrm>
              <a:off x="54451" y="7559482"/>
              <a:ext cx="630765" cy="1471240"/>
              <a:chOff x="0" y="0"/>
              <a:chExt cx="630763" cy="1471238"/>
            </a:xfrm>
          </p:grpSpPr>
          <p:sp>
            <p:nvSpPr>
              <p:cNvPr id="6887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8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92" name="Group"/>
            <p:cNvGrpSpPr/>
            <p:nvPr/>
          </p:nvGrpSpPr>
          <p:grpSpPr>
            <a:xfrm>
              <a:off x="54451" y="10998234"/>
              <a:ext cx="630765" cy="1562189"/>
              <a:chOff x="0" y="0"/>
              <a:chExt cx="630763" cy="1562188"/>
            </a:xfrm>
          </p:grpSpPr>
          <p:sp>
            <p:nvSpPr>
              <p:cNvPr id="6890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9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95" name="Group"/>
            <p:cNvGrpSpPr/>
            <p:nvPr/>
          </p:nvGrpSpPr>
          <p:grpSpPr>
            <a:xfrm>
              <a:off x="54451" y="-1"/>
              <a:ext cx="630765" cy="1505580"/>
              <a:chOff x="0" y="0"/>
              <a:chExt cx="630763" cy="1505578"/>
            </a:xfrm>
          </p:grpSpPr>
          <p:sp>
            <p:nvSpPr>
              <p:cNvPr id="6893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9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98" name="Group"/>
            <p:cNvGrpSpPr/>
            <p:nvPr/>
          </p:nvGrpSpPr>
          <p:grpSpPr>
            <a:xfrm>
              <a:off x="54451" y="2033478"/>
              <a:ext cx="630765" cy="1505580"/>
              <a:chOff x="0" y="0"/>
              <a:chExt cx="630763" cy="1505578"/>
            </a:xfrm>
          </p:grpSpPr>
          <p:sp>
            <p:nvSpPr>
              <p:cNvPr id="6896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89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01" name="Group"/>
            <p:cNvGrpSpPr/>
            <p:nvPr/>
          </p:nvGrpSpPr>
          <p:grpSpPr>
            <a:xfrm>
              <a:off x="54451" y="3939561"/>
              <a:ext cx="630765" cy="1463619"/>
              <a:chOff x="0" y="0"/>
              <a:chExt cx="630763" cy="1463617"/>
            </a:xfrm>
          </p:grpSpPr>
          <p:sp>
            <p:nvSpPr>
              <p:cNvPr id="6899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04" name="Group"/>
            <p:cNvGrpSpPr/>
            <p:nvPr/>
          </p:nvGrpSpPr>
          <p:grpSpPr>
            <a:xfrm>
              <a:off x="0" y="5705976"/>
              <a:ext cx="630764" cy="1505667"/>
              <a:chOff x="0" y="0"/>
              <a:chExt cx="630763" cy="1505666"/>
            </a:xfrm>
          </p:grpSpPr>
          <p:sp>
            <p:nvSpPr>
              <p:cNvPr id="6902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3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07" name="Group"/>
            <p:cNvGrpSpPr/>
            <p:nvPr/>
          </p:nvGrpSpPr>
          <p:grpSpPr>
            <a:xfrm>
              <a:off x="54451" y="9378561"/>
              <a:ext cx="630765" cy="1549512"/>
              <a:chOff x="0" y="0"/>
              <a:chExt cx="630763" cy="1549511"/>
            </a:xfrm>
          </p:grpSpPr>
          <p:sp>
            <p:nvSpPr>
              <p:cNvPr id="6905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0" name="Group"/>
            <p:cNvGrpSpPr/>
            <p:nvPr/>
          </p:nvGrpSpPr>
          <p:grpSpPr>
            <a:xfrm>
              <a:off x="1947100" y="7257725"/>
              <a:ext cx="630765" cy="1471239"/>
              <a:chOff x="0" y="0"/>
              <a:chExt cx="630763" cy="1471238"/>
            </a:xfrm>
          </p:grpSpPr>
          <p:sp>
            <p:nvSpPr>
              <p:cNvPr id="6908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0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3" name="Group"/>
            <p:cNvGrpSpPr/>
            <p:nvPr/>
          </p:nvGrpSpPr>
          <p:grpSpPr>
            <a:xfrm>
              <a:off x="1947100" y="10998234"/>
              <a:ext cx="630765" cy="1562189"/>
              <a:chOff x="0" y="0"/>
              <a:chExt cx="630763" cy="1562188"/>
            </a:xfrm>
          </p:grpSpPr>
          <p:sp>
            <p:nvSpPr>
              <p:cNvPr id="6911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1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6" name="Group"/>
            <p:cNvGrpSpPr/>
            <p:nvPr/>
          </p:nvGrpSpPr>
          <p:grpSpPr>
            <a:xfrm>
              <a:off x="1947100" y="-1"/>
              <a:ext cx="630765" cy="1505580"/>
              <a:chOff x="0" y="0"/>
              <a:chExt cx="630763" cy="1505578"/>
            </a:xfrm>
          </p:grpSpPr>
          <p:sp>
            <p:nvSpPr>
              <p:cNvPr id="6914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1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19" name="Group"/>
            <p:cNvGrpSpPr/>
            <p:nvPr/>
          </p:nvGrpSpPr>
          <p:grpSpPr>
            <a:xfrm>
              <a:off x="1892649" y="3475071"/>
              <a:ext cx="630764" cy="1463619"/>
              <a:chOff x="0" y="0"/>
              <a:chExt cx="630763" cy="1463617"/>
            </a:xfrm>
          </p:grpSpPr>
          <p:sp>
            <p:nvSpPr>
              <p:cNvPr id="6917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1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22" name="Group"/>
            <p:cNvGrpSpPr/>
            <p:nvPr/>
          </p:nvGrpSpPr>
          <p:grpSpPr>
            <a:xfrm>
              <a:off x="1947100" y="1583359"/>
              <a:ext cx="630765" cy="1467814"/>
              <a:chOff x="0" y="0"/>
              <a:chExt cx="630763" cy="1467812"/>
            </a:xfrm>
          </p:grpSpPr>
          <p:sp>
            <p:nvSpPr>
              <p:cNvPr id="6920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2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25" name="Group"/>
            <p:cNvGrpSpPr/>
            <p:nvPr/>
          </p:nvGrpSpPr>
          <p:grpSpPr>
            <a:xfrm>
              <a:off x="1892649" y="9104938"/>
              <a:ext cx="630764" cy="1549513"/>
              <a:chOff x="0" y="0"/>
              <a:chExt cx="630763" cy="1549511"/>
            </a:xfrm>
          </p:grpSpPr>
          <p:sp>
            <p:nvSpPr>
              <p:cNvPr id="6923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24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28" name="Group"/>
            <p:cNvGrpSpPr/>
            <p:nvPr/>
          </p:nvGrpSpPr>
          <p:grpSpPr>
            <a:xfrm>
              <a:off x="3839749" y="8507247"/>
              <a:ext cx="630765" cy="1471239"/>
              <a:chOff x="0" y="0"/>
              <a:chExt cx="630763" cy="1471238"/>
            </a:xfrm>
          </p:grpSpPr>
          <p:sp>
            <p:nvSpPr>
              <p:cNvPr id="6926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2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31" name="Group"/>
            <p:cNvGrpSpPr/>
            <p:nvPr/>
          </p:nvGrpSpPr>
          <p:grpSpPr>
            <a:xfrm>
              <a:off x="3839750" y="10418277"/>
              <a:ext cx="630764" cy="1562189"/>
              <a:chOff x="0" y="0"/>
              <a:chExt cx="630763" cy="1562188"/>
            </a:xfrm>
          </p:grpSpPr>
          <p:sp>
            <p:nvSpPr>
              <p:cNvPr id="6929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34" name="Group"/>
            <p:cNvGrpSpPr/>
            <p:nvPr/>
          </p:nvGrpSpPr>
          <p:grpSpPr>
            <a:xfrm>
              <a:off x="3839749" y="2793868"/>
              <a:ext cx="630764" cy="1505579"/>
              <a:chOff x="0" y="0"/>
              <a:chExt cx="630763" cy="1505578"/>
            </a:xfrm>
          </p:grpSpPr>
          <p:sp>
            <p:nvSpPr>
              <p:cNvPr id="6932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37" name="Group"/>
            <p:cNvGrpSpPr/>
            <p:nvPr/>
          </p:nvGrpSpPr>
          <p:grpSpPr>
            <a:xfrm>
              <a:off x="3839749" y="4712314"/>
              <a:ext cx="630765" cy="1463619"/>
              <a:chOff x="0" y="0"/>
              <a:chExt cx="630763" cy="1463617"/>
            </a:xfrm>
          </p:grpSpPr>
          <p:sp>
            <p:nvSpPr>
              <p:cNvPr id="6935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0" name="Group"/>
            <p:cNvGrpSpPr/>
            <p:nvPr/>
          </p:nvGrpSpPr>
          <p:grpSpPr>
            <a:xfrm>
              <a:off x="3791446" y="6561790"/>
              <a:ext cx="630765" cy="1505667"/>
              <a:chOff x="0" y="0"/>
              <a:chExt cx="630763" cy="1505666"/>
            </a:xfrm>
          </p:grpSpPr>
          <p:sp>
            <p:nvSpPr>
              <p:cNvPr id="6938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3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3" name="Group"/>
            <p:cNvGrpSpPr/>
            <p:nvPr/>
          </p:nvGrpSpPr>
          <p:grpSpPr>
            <a:xfrm>
              <a:off x="3839750" y="913186"/>
              <a:ext cx="630764" cy="1467814"/>
              <a:chOff x="0" y="0"/>
              <a:chExt cx="630763" cy="1467812"/>
            </a:xfrm>
          </p:grpSpPr>
          <p:sp>
            <p:nvSpPr>
              <p:cNvPr id="6941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4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6" name="Group"/>
            <p:cNvGrpSpPr/>
            <p:nvPr/>
          </p:nvGrpSpPr>
          <p:grpSpPr>
            <a:xfrm>
              <a:off x="6992437" y="7257725"/>
              <a:ext cx="630764" cy="1471239"/>
              <a:chOff x="0" y="0"/>
              <a:chExt cx="630763" cy="1471238"/>
            </a:xfrm>
          </p:grpSpPr>
          <p:sp>
            <p:nvSpPr>
              <p:cNvPr id="6944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4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49" name="Group"/>
            <p:cNvGrpSpPr/>
            <p:nvPr/>
          </p:nvGrpSpPr>
          <p:grpSpPr>
            <a:xfrm>
              <a:off x="6986288" y="10998234"/>
              <a:ext cx="630765" cy="1562189"/>
              <a:chOff x="0" y="0"/>
              <a:chExt cx="630763" cy="1562188"/>
            </a:xfrm>
          </p:grpSpPr>
          <p:sp>
            <p:nvSpPr>
              <p:cNvPr id="6947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4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52" name="Group"/>
            <p:cNvGrpSpPr/>
            <p:nvPr/>
          </p:nvGrpSpPr>
          <p:grpSpPr>
            <a:xfrm>
              <a:off x="6986288" y="-1"/>
              <a:ext cx="630765" cy="1505580"/>
              <a:chOff x="0" y="0"/>
              <a:chExt cx="630763" cy="1505578"/>
            </a:xfrm>
          </p:grpSpPr>
          <p:sp>
            <p:nvSpPr>
              <p:cNvPr id="6950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5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55" name="Group"/>
            <p:cNvGrpSpPr/>
            <p:nvPr/>
          </p:nvGrpSpPr>
          <p:grpSpPr>
            <a:xfrm>
              <a:off x="6986288" y="1762832"/>
              <a:ext cx="630764" cy="1505579"/>
              <a:chOff x="0" y="0"/>
              <a:chExt cx="630763" cy="1505578"/>
            </a:xfrm>
          </p:grpSpPr>
          <p:sp>
            <p:nvSpPr>
              <p:cNvPr id="6953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5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58" name="Group"/>
            <p:cNvGrpSpPr/>
            <p:nvPr/>
          </p:nvGrpSpPr>
          <p:grpSpPr>
            <a:xfrm>
              <a:off x="6986288" y="3525664"/>
              <a:ext cx="630765" cy="1463618"/>
              <a:chOff x="0" y="0"/>
              <a:chExt cx="630763" cy="1463617"/>
            </a:xfrm>
          </p:grpSpPr>
          <p:sp>
            <p:nvSpPr>
              <p:cNvPr id="6956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57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61" name="Group"/>
            <p:cNvGrpSpPr/>
            <p:nvPr/>
          </p:nvGrpSpPr>
          <p:grpSpPr>
            <a:xfrm>
              <a:off x="6986288" y="5345374"/>
              <a:ext cx="630765" cy="1505667"/>
              <a:chOff x="0" y="0"/>
              <a:chExt cx="630763" cy="1505666"/>
            </a:xfrm>
          </p:grpSpPr>
          <p:sp>
            <p:nvSpPr>
              <p:cNvPr id="6959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0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64" name="Group"/>
            <p:cNvGrpSpPr/>
            <p:nvPr/>
          </p:nvGrpSpPr>
          <p:grpSpPr>
            <a:xfrm>
              <a:off x="6986288" y="9088843"/>
              <a:ext cx="630764" cy="1549512"/>
              <a:chOff x="0" y="0"/>
              <a:chExt cx="630763" cy="1549511"/>
            </a:xfrm>
          </p:grpSpPr>
          <p:sp>
            <p:nvSpPr>
              <p:cNvPr id="6962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67" name="Group"/>
            <p:cNvGrpSpPr/>
            <p:nvPr/>
          </p:nvGrpSpPr>
          <p:grpSpPr>
            <a:xfrm>
              <a:off x="8927240" y="6328627"/>
              <a:ext cx="630765" cy="1471240"/>
              <a:chOff x="0" y="0"/>
              <a:chExt cx="630763" cy="1471238"/>
            </a:xfrm>
          </p:grpSpPr>
          <p:sp>
            <p:nvSpPr>
              <p:cNvPr id="6965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0" name="Group"/>
            <p:cNvGrpSpPr/>
            <p:nvPr/>
          </p:nvGrpSpPr>
          <p:grpSpPr>
            <a:xfrm>
              <a:off x="8880976" y="10418277"/>
              <a:ext cx="630765" cy="1562189"/>
              <a:chOff x="0" y="0"/>
              <a:chExt cx="630763" cy="1562188"/>
            </a:xfrm>
          </p:grpSpPr>
          <p:sp>
            <p:nvSpPr>
              <p:cNvPr id="6968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6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3" name="Group"/>
            <p:cNvGrpSpPr/>
            <p:nvPr/>
          </p:nvGrpSpPr>
          <p:grpSpPr>
            <a:xfrm>
              <a:off x="8921092" y="2281811"/>
              <a:ext cx="630765" cy="1505580"/>
              <a:chOff x="0" y="0"/>
              <a:chExt cx="630763" cy="1505578"/>
            </a:xfrm>
          </p:grpSpPr>
          <p:sp>
            <p:nvSpPr>
              <p:cNvPr id="6971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6" name="Group"/>
            <p:cNvGrpSpPr/>
            <p:nvPr/>
          </p:nvGrpSpPr>
          <p:grpSpPr>
            <a:xfrm>
              <a:off x="8906163" y="4305175"/>
              <a:ext cx="630765" cy="1505668"/>
              <a:chOff x="0" y="0"/>
              <a:chExt cx="630763" cy="1505666"/>
            </a:xfrm>
          </p:grpSpPr>
          <p:sp>
            <p:nvSpPr>
              <p:cNvPr id="6974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7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79" name="Group"/>
            <p:cNvGrpSpPr/>
            <p:nvPr/>
          </p:nvGrpSpPr>
          <p:grpSpPr>
            <a:xfrm>
              <a:off x="8878937" y="186425"/>
              <a:ext cx="630765" cy="1467814"/>
              <a:chOff x="0" y="0"/>
              <a:chExt cx="630763" cy="1467812"/>
            </a:xfrm>
          </p:grpSpPr>
          <p:sp>
            <p:nvSpPr>
              <p:cNvPr id="6977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7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82" name="Group"/>
            <p:cNvGrpSpPr/>
            <p:nvPr/>
          </p:nvGrpSpPr>
          <p:grpSpPr>
            <a:xfrm>
              <a:off x="8906163" y="8317651"/>
              <a:ext cx="630764" cy="1549513"/>
              <a:chOff x="0" y="0"/>
              <a:chExt cx="630763" cy="1549511"/>
            </a:xfrm>
          </p:grpSpPr>
          <p:sp>
            <p:nvSpPr>
              <p:cNvPr id="6980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8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85" name="Group"/>
            <p:cNvGrpSpPr/>
            <p:nvPr/>
          </p:nvGrpSpPr>
          <p:grpSpPr>
            <a:xfrm>
              <a:off x="10771586" y="10806485"/>
              <a:ext cx="630765" cy="1562189"/>
              <a:chOff x="0" y="0"/>
              <a:chExt cx="630763" cy="1562188"/>
            </a:xfrm>
          </p:grpSpPr>
          <p:sp>
            <p:nvSpPr>
              <p:cNvPr id="6983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8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88" name="Group"/>
            <p:cNvGrpSpPr/>
            <p:nvPr/>
          </p:nvGrpSpPr>
          <p:grpSpPr>
            <a:xfrm>
              <a:off x="10771587" y="-1"/>
              <a:ext cx="630764" cy="1505580"/>
              <a:chOff x="0" y="0"/>
              <a:chExt cx="630763" cy="1505578"/>
            </a:xfrm>
          </p:grpSpPr>
          <p:sp>
            <p:nvSpPr>
              <p:cNvPr id="6986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8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91" name="Group"/>
            <p:cNvGrpSpPr/>
            <p:nvPr/>
          </p:nvGrpSpPr>
          <p:grpSpPr>
            <a:xfrm>
              <a:off x="10798812" y="3293493"/>
              <a:ext cx="630765" cy="1505579"/>
              <a:chOff x="0" y="0"/>
              <a:chExt cx="630763" cy="1505578"/>
            </a:xfrm>
          </p:grpSpPr>
          <p:sp>
            <p:nvSpPr>
              <p:cNvPr id="6989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94" name="Group"/>
            <p:cNvGrpSpPr/>
            <p:nvPr/>
          </p:nvGrpSpPr>
          <p:grpSpPr>
            <a:xfrm>
              <a:off x="10767508" y="5044039"/>
              <a:ext cx="630765" cy="1463618"/>
              <a:chOff x="0" y="0"/>
              <a:chExt cx="630763" cy="1463617"/>
            </a:xfrm>
          </p:grpSpPr>
          <p:sp>
            <p:nvSpPr>
              <p:cNvPr id="6992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997" name="Group"/>
            <p:cNvGrpSpPr/>
            <p:nvPr/>
          </p:nvGrpSpPr>
          <p:grpSpPr>
            <a:xfrm>
              <a:off x="10767508" y="6917163"/>
              <a:ext cx="630765" cy="1505667"/>
              <a:chOff x="0" y="0"/>
              <a:chExt cx="630763" cy="1505666"/>
            </a:xfrm>
          </p:grpSpPr>
          <p:sp>
            <p:nvSpPr>
              <p:cNvPr id="6995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6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0" name="Group"/>
            <p:cNvGrpSpPr/>
            <p:nvPr/>
          </p:nvGrpSpPr>
          <p:grpSpPr>
            <a:xfrm>
              <a:off x="10771586" y="1583359"/>
              <a:ext cx="630765" cy="1467814"/>
              <a:chOff x="0" y="0"/>
              <a:chExt cx="630763" cy="1467812"/>
            </a:xfrm>
          </p:grpSpPr>
          <p:sp>
            <p:nvSpPr>
              <p:cNvPr id="6998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699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3" name="Group"/>
            <p:cNvGrpSpPr/>
            <p:nvPr/>
          </p:nvGrpSpPr>
          <p:grpSpPr>
            <a:xfrm>
              <a:off x="10771586" y="8844105"/>
              <a:ext cx="630765" cy="1549512"/>
              <a:chOff x="0" y="0"/>
              <a:chExt cx="630763" cy="1549511"/>
            </a:xfrm>
          </p:grpSpPr>
          <p:sp>
            <p:nvSpPr>
              <p:cNvPr id="7001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0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6" name="Group"/>
            <p:cNvGrpSpPr/>
            <p:nvPr/>
          </p:nvGrpSpPr>
          <p:grpSpPr>
            <a:xfrm>
              <a:off x="16407380" y="7837162"/>
              <a:ext cx="630765" cy="1471240"/>
              <a:chOff x="0" y="0"/>
              <a:chExt cx="630763" cy="1471238"/>
            </a:xfrm>
          </p:grpSpPr>
          <p:sp>
            <p:nvSpPr>
              <p:cNvPr id="7004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0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09" name="Group"/>
            <p:cNvGrpSpPr/>
            <p:nvPr/>
          </p:nvGrpSpPr>
          <p:grpSpPr>
            <a:xfrm>
              <a:off x="16407379" y="10998234"/>
              <a:ext cx="630765" cy="1562189"/>
              <a:chOff x="0" y="0"/>
              <a:chExt cx="630763" cy="1562188"/>
            </a:xfrm>
          </p:grpSpPr>
          <p:sp>
            <p:nvSpPr>
              <p:cNvPr id="7007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0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12" name="Group"/>
            <p:cNvGrpSpPr/>
            <p:nvPr/>
          </p:nvGrpSpPr>
          <p:grpSpPr>
            <a:xfrm>
              <a:off x="16407379" y="-1"/>
              <a:ext cx="630765" cy="1505580"/>
              <a:chOff x="0" y="0"/>
              <a:chExt cx="630763" cy="1505578"/>
            </a:xfrm>
          </p:grpSpPr>
          <p:sp>
            <p:nvSpPr>
              <p:cNvPr id="7010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1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15" name="Group"/>
            <p:cNvGrpSpPr/>
            <p:nvPr/>
          </p:nvGrpSpPr>
          <p:grpSpPr>
            <a:xfrm>
              <a:off x="16407380" y="4715009"/>
              <a:ext cx="630765" cy="1463618"/>
              <a:chOff x="0" y="0"/>
              <a:chExt cx="630763" cy="1463617"/>
            </a:xfrm>
          </p:grpSpPr>
          <p:sp>
            <p:nvSpPr>
              <p:cNvPr id="7013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1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18" name="Group"/>
            <p:cNvGrpSpPr/>
            <p:nvPr/>
          </p:nvGrpSpPr>
          <p:grpSpPr>
            <a:xfrm>
              <a:off x="16407379" y="6253713"/>
              <a:ext cx="630765" cy="1505668"/>
              <a:chOff x="0" y="0"/>
              <a:chExt cx="630763" cy="1505666"/>
            </a:xfrm>
          </p:grpSpPr>
          <p:sp>
            <p:nvSpPr>
              <p:cNvPr id="7016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17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21" name="Group"/>
            <p:cNvGrpSpPr/>
            <p:nvPr/>
          </p:nvGrpSpPr>
          <p:grpSpPr>
            <a:xfrm>
              <a:off x="16407379" y="1583359"/>
              <a:ext cx="630765" cy="1467814"/>
              <a:chOff x="0" y="0"/>
              <a:chExt cx="630763" cy="1467812"/>
            </a:xfrm>
          </p:grpSpPr>
          <p:sp>
            <p:nvSpPr>
              <p:cNvPr id="7019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24" name="Group"/>
            <p:cNvGrpSpPr/>
            <p:nvPr/>
          </p:nvGrpSpPr>
          <p:grpSpPr>
            <a:xfrm>
              <a:off x="16407379" y="9378561"/>
              <a:ext cx="630765" cy="1549512"/>
              <a:chOff x="0" y="0"/>
              <a:chExt cx="630763" cy="1549511"/>
            </a:xfrm>
          </p:grpSpPr>
          <p:sp>
            <p:nvSpPr>
              <p:cNvPr id="7022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27" name="Group"/>
            <p:cNvGrpSpPr/>
            <p:nvPr/>
          </p:nvGrpSpPr>
          <p:grpSpPr>
            <a:xfrm>
              <a:off x="16407380" y="3128955"/>
              <a:ext cx="630765" cy="1463618"/>
              <a:chOff x="0" y="0"/>
              <a:chExt cx="630763" cy="1463617"/>
            </a:xfrm>
          </p:grpSpPr>
          <p:sp>
            <p:nvSpPr>
              <p:cNvPr id="7025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0" name="Group"/>
            <p:cNvGrpSpPr/>
            <p:nvPr/>
          </p:nvGrpSpPr>
          <p:grpSpPr>
            <a:xfrm>
              <a:off x="18300029" y="7063101"/>
              <a:ext cx="630765" cy="1471240"/>
              <a:chOff x="0" y="0"/>
              <a:chExt cx="630763" cy="1471238"/>
            </a:xfrm>
          </p:grpSpPr>
          <p:sp>
            <p:nvSpPr>
              <p:cNvPr id="7028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2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3" name="Group"/>
            <p:cNvGrpSpPr/>
            <p:nvPr/>
          </p:nvGrpSpPr>
          <p:grpSpPr>
            <a:xfrm>
              <a:off x="18300028" y="10998234"/>
              <a:ext cx="630765" cy="1562189"/>
              <a:chOff x="0" y="0"/>
              <a:chExt cx="630763" cy="1562188"/>
            </a:xfrm>
          </p:grpSpPr>
          <p:sp>
            <p:nvSpPr>
              <p:cNvPr id="7031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3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6" name="Group"/>
            <p:cNvGrpSpPr/>
            <p:nvPr/>
          </p:nvGrpSpPr>
          <p:grpSpPr>
            <a:xfrm>
              <a:off x="18300030" y="-1"/>
              <a:ext cx="630764" cy="1505580"/>
              <a:chOff x="0" y="0"/>
              <a:chExt cx="630763" cy="1505578"/>
            </a:xfrm>
          </p:grpSpPr>
          <p:sp>
            <p:nvSpPr>
              <p:cNvPr id="7034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3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39" name="Group"/>
            <p:cNvGrpSpPr/>
            <p:nvPr/>
          </p:nvGrpSpPr>
          <p:grpSpPr>
            <a:xfrm>
              <a:off x="18300028" y="1659728"/>
              <a:ext cx="630765" cy="1505579"/>
              <a:chOff x="0" y="0"/>
              <a:chExt cx="630763" cy="1505578"/>
            </a:xfrm>
          </p:grpSpPr>
          <p:sp>
            <p:nvSpPr>
              <p:cNvPr id="7037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3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42" name="Group"/>
            <p:cNvGrpSpPr/>
            <p:nvPr/>
          </p:nvGrpSpPr>
          <p:grpSpPr>
            <a:xfrm>
              <a:off x="18300029" y="3475071"/>
              <a:ext cx="630765" cy="1463619"/>
              <a:chOff x="0" y="0"/>
              <a:chExt cx="630763" cy="1463617"/>
            </a:xfrm>
          </p:grpSpPr>
          <p:sp>
            <p:nvSpPr>
              <p:cNvPr id="7040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4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45" name="Group"/>
            <p:cNvGrpSpPr/>
            <p:nvPr/>
          </p:nvGrpSpPr>
          <p:grpSpPr>
            <a:xfrm>
              <a:off x="18300028" y="5248454"/>
              <a:ext cx="630765" cy="1505667"/>
              <a:chOff x="0" y="0"/>
              <a:chExt cx="630763" cy="1505666"/>
            </a:xfrm>
          </p:grpSpPr>
          <p:sp>
            <p:nvSpPr>
              <p:cNvPr id="7043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4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48" name="Group"/>
            <p:cNvGrpSpPr/>
            <p:nvPr/>
          </p:nvGrpSpPr>
          <p:grpSpPr>
            <a:xfrm>
              <a:off x="18300030" y="8844105"/>
              <a:ext cx="630764" cy="1549512"/>
              <a:chOff x="0" y="0"/>
              <a:chExt cx="630763" cy="1549511"/>
            </a:xfrm>
          </p:grpSpPr>
          <p:sp>
            <p:nvSpPr>
              <p:cNvPr id="7046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4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51" name="Group"/>
            <p:cNvGrpSpPr/>
            <p:nvPr/>
          </p:nvGrpSpPr>
          <p:grpSpPr>
            <a:xfrm>
              <a:off x="20192678" y="7837162"/>
              <a:ext cx="630765" cy="1471240"/>
              <a:chOff x="0" y="0"/>
              <a:chExt cx="630763" cy="1471238"/>
            </a:xfrm>
          </p:grpSpPr>
          <p:sp>
            <p:nvSpPr>
              <p:cNvPr id="7049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54" name="Group"/>
            <p:cNvGrpSpPr/>
            <p:nvPr/>
          </p:nvGrpSpPr>
          <p:grpSpPr>
            <a:xfrm>
              <a:off x="20192679" y="10998234"/>
              <a:ext cx="630764" cy="1562189"/>
              <a:chOff x="0" y="0"/>
              <a:chExt cx="630763" cy="1562188"/>
            </a:xfrm>
          </p:grpSpPr>
          <p:sp>
            <p:nvSpPr>
              <p:cNvPr id="7052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57" name="Group"/>
            <p:cNvGrpSpPr/>
            <p:nvPr/>
          </p:nvGrpSpPr>
          <p:grpSpPr>
            <a:xfrm>
              <a:off x="20192678" y="-1"/>
              <a:ext cx="630765" cy="1505580"/>
              <a:chOff x="0" y="0"/>
              <a:chExt cx="630763" cy="1505578"/>
            </a:xfrm>
          </p:grpSpPr>
          <p:sp>
            <p:nvSpPr>
              <p:cNvPr id="7055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0" name="Group"/>
            <p:cNvGrpSpPr/>
            <p:nvPr/>
          </p:nvGrpSpPr>
          <p:grpSpPr>
            <a:xfrm>
              <a:off x="20192678" y="3128954"/>
              <a:ext cx="630765" cy="1505579"/>
              <a:chOff x="0" y="0"/>
              <a:chExt cx="630763" cy="1505578"/>
            </a:xfrm>
          </p:grpSpPr>
          <p:sp>
            <p:nvSpPr>
              <p:cNvPr id="7058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5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3" name="Group"/>
            <p:cNvGrpSpPr/>
            <p:nvPr/>
          </p:nvGrpSpPr>
          <p:grpSpPr>
            <a:xfrm>
              <a:off x="20192678" y="4712314"/>
              <a:ext cx="630765" cy="1463619"/>
              <a:chOff x="0" y="0"/>
              <a:chExt cx="630763" cy="1463617"/>
            </a:xfrm>
          </p:grpSpPr>
          <p:sp>
            <p:nvSpPr>
              <p:cNvPr id="7061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6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6" name="Group"/>
            <p:cNvGrpSpPr/>
            <p:nvPr/>
          </p:nvGrpSpPr>
          <p:grpSpPr>
            <a:xfrm>
              <a:off x="20192679" y="6253713"/>
              <a:ext cx="630764" cy="1505668"/>
              <a:chOff x="0" y="0"/>
              <a:chExt cx="630763" cy="1505666"/>
            </a:xfrm>
          </p:grpSpPr>
          <p:sp>
            <p:nvSpPr>
              <p:cNvPr id="7064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6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69" name="Group"/>
            <p:cNvGrpSpPr/>
            <p:nvPr/>
          </p:nvGrpSpPr>
          <p:grpSpPr>
            <a:xfrm>
              <a:off x="20192679" y="1583359"/>
              <a:ext cx="630764" cy="1467814"/>
              <a:chOff x="0" y="0"/>
              <a:chExt cx="630763" cy="1467812"/>
            </a:xfrm>
          </p:grpSpPr>
          <p:sp>
            <p:nvSpPr>
              <p:cNvPr id="7067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6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72" name="Group"/>
            <p:cNvGrpSpPr/>
            <p:nvPr/>
          </p:nvGrpSpPr>
          <p:grpSpPr>
            <a:xfrm>
              <a:off x="20192678" y="9378561"/>
              <a:ext cx="630765" cy="1549512"/>
              <a:chOff x="0" y="0"/>
              <a:chExt cx="630763" cy="1549511"/>
            </a:xfrm>
          </p:grpSpPr>
          <p:sp>
            <p:nvSpPr>
              <p:cNvPr id="7070" name="Oval"/>
              <p:cNvSpPr/>
              <p:nvPr/>
            </p:nvSpPr>
            <p:spPr>
              <a:xfrm>
                <a:off x="0" y="1272241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71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1501" y="0"/>
                <a:ext cx="402713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75" name="Group"/>
            <p:cNvGrpSpPr/>
            <p:nvPr/>
          </p:nvGrpSpPr>
          <p:grpSpPr>
            <a:xfrm>
              <a:off x="12664234" y="7837162"/>
              <a:ext cx="630765" cy="1471240"/>
              <a:chOff x="0" y="0"/>
              <a:chExt cx="630763" cy="1471238"/>
            </a:xfrm>
          </p:grpSpPr>
          <p:sp>
            <p:nvSpPr>
              <p:cNvPr id="7073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7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78" name="Group"/>
            <p:cNvGrpSpPr/>
            <p:nvPr/>
          </p:nvGrpSpPr>
          <p:grpSpPr>
            <a:xfrm>
              <a:off x="12664235" y="10998234"/>
              <a:ext cx="630765" cy="1562189"/>
              <a:chOff x="0" y="0"/>
              <a:chExt cx="630763" cy="1562188"/>
            </a:xfrm>
          </p:grpSpPr>
          <p:sp>
            <p:nvSpPr>
              <p:cNvPr id="7076" name="Oval"/>
              <p:cNvSpPr/>
              <p:nvPr/>
            </p:nvSpPr>
            <p:spPr>
              <a:xfrm>
                <a:off x="0" y="128491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7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5504" y="0"/>
                <a:ext cx="480706" cy="14310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81" name="Group"/>
            <p:cNvGrpSpPr/>
            <p:nvPr/>
          </p:nvGrpSpPr>
          <p:grpSpPr>
            <a:xfrm>
              <a:off x="12664235" y="-1"/>
              <a:ext cx="630764" cy="1505580"/>
              <a:chOff x="0" y="0"/>
              <a:chExt cx="630763" cy="1505578"/>
            </a:xfrm>
          </p:grpSpPr>
          <p:sp>
            <p:nvSpPr>
              <p:cNvPr id="7079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8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6278" y="0"/>
                <a:ext cx="516825" cy="13774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84" name="Group"/>
            <p:cNvGrpSpPr/>
            <p:nvPr/>
          </p:nvGrpSpPr>
          <p:grpSpPr>
            <a:xfrm>
              <a:off x="12664235" y="3128954"/>
              <a:ext cx="630765" cy="1505579"/>
              <a:chOff x="0" y="0"/>
              <a:chExt cx="630763" cy="1505578"/>
            </a:xfrm>
          </p:grpSpPr>
          <p:sp>
            <p:nvSpPr>
              <p:cNvPr id="7082" name="Oval"/>
              <p:cNvSpPr/>
              <p:nvPr/>
            </p:nvSpPr>
            <p:spPr>
              <a:xfrm>
                <a:off x="0" y="1228308"/>
                <a:ext cx="630764" cy="277271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8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626" y="0"/>
                <a:ext cx="457437" cy="1385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87" name="Group"/>
            <p:cNvGrpSpPr/>
            <p:nvPr/>
          </p:nvGrpSpPr>
          <p:grpSpPr>
            <a:xfrm>
              <a:off x="12664234" y="4712314"/>
              <a:ext cx="630765" cy="1463619"/>
              <a:chOff x="0" y="0"/>
              <a:chExt cx="630763" cy="1463617"/>
            </a:xfrm>
          </p:grpSpPr>
          <p:sp>
            <p:nvSpPr>
              <p:cNvPr id="7085" name="Oval"/>
              <p:cNvSpPr/>
              <p:nvPr/>
            </p:nvSpPr>
            <p:spPr>
              <a:xfrm>
                <a:off x="0" y="1186348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8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8977" y="0"/>
                <a:ext cx="402712" cy="1351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90" name="Group"/>
            <p:cNvGrpSpPr/>
            <p:nvPr/>
          </p:nvGrpSpPr>
          <p:grpSpPr>
            <a:xfrm>
              <a:off x="12664235" y="6253713"/>
              <a:ext cx="630765" cy="1505668"/>
              <a:chOff x="0" y="0"/>
              <a:chExt cx="630763" cy="1505666"/>
            </a:xfrm>
          </p:grpSpPr>
          <p:sp>
            <p:nvSpPr>
              <p:cNvPr id="7088" name="Oval"/>
              <p:cNvSpPr/>
              <p:nvPr/>
            </p:nvSpPr>
            <p:spPr>
              <a:xfrm>
                <a:off x="0" y="1228397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89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79743" y="0"/>
                <a:ext cx="356052" cy="138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93" name="Group"/>
            <p:cNvGrpSpPr/>
            <p:nvPr/>
          </p:nvGrpSpPr>
          <p:grpSpPr>
            <a:xfrm>
              <a:off x="12664235" y="1583359"/>
              <a:ext cx="630765" cy="1467814"/>
              <a:chOff x="0" y="0"/>
              <a:chExt cx="630763" cy="1467812"/>
            </a:xfrm>
          </p:grpSpPr>
          <p:sp>
            <p:nvSpPr>
              <p:cNvPr id="7091" name="Oval"/>
              <p:cNvSpPr/>
              <p:nvPr/>
            </p:nvSpPr>
            <p:spPr>
              <a:xfrm>
                <a:off x="0" y="1190543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9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41376" y="0"/>
                <a:ext cx="345188" cy="13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96" name="Group"/>
            <p:cNvGrpSpPr/>
            <p:nvPr/>
          </p:nvGrpSpPr>
          <p:grpSpPr>
            <a:xfrm>
              <a:off x="1919874" y="5362588"/>
              <a:ext cx="630765" cy="1471239"/>
              <a:chOff x="0" y="0"/>
              <a:chExt cx="630763" cy="1471238"/>
            </a:xfrm>
          </p:grpSpPr>
          <p:sp>
            <p:nvSpPr>
              <p:cNvPr id="7094" name="Oval"/>
              <p:cNvSpPr/>
              <p:nvPr/>
            </p:nvSpPr>
            <p:spPr>
              <a:xfrm>
                <a:off x="0" y="1193969"/>
                <a:ext cx="630764" cy="277270"/>
              </a:xfrm>
              <a:prstGeom prst="ellipse">
                <a:avLst/>
              </a:prstGeom>
              <a:solidFill>
                <a:srgbClr val="657D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709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1923" y="0"/>
                <a:ext cx="459442" cy="1366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9" name="SL-012420-27380-25.jpg" descr="SL-012420-27380-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949" y="-222730"/>
            <a:ext cx="24779898" cy="1416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1939" y="4496673"/>
            <a:ext cx="6858413" cy="4722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3855" y="4496673"/>
            <a:ext cx="4722654" cy="4722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3" name="SL-012420-27380-25.jpg" descr="SL-012420-27380-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949" y="-222730"/>
            <a:ext cx="24779898" cy="1416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5874" y="2518779"/>
            <a:ext cx="6951458" cy="695145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71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945464">
            <a:off x="15407213" y="4331271"/>
            <a:ext cx="7140175" cy="4803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74649" y="10806541"/>
            <a:ext cx="4188845" cy="2884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98658" y="10999365"/>
            <a:ext cx="2498760" cy="2498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573" y="368000"/>
            <a:ext cx="21113662" cy="13131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945464">
            <a:off x="85701" y="473375"/>
            <a:ext cx="2989197" cy="2011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2" name="scrumVsRup.jpeg" descr="scrumVsRup.jpeg"/>
          <p:cNvPicPr>
            <a:picLocks noChangeAspect="1"/>
          </p:cNvPicPr>
          <p:nvPr/>
        </p:nvPicPr>
        <p:blipFill>
          <a:blip r:embed="rId2">
            <a:extLst/>
          </a:blip>
          <a:srcRect l="14700" t="20071" r="16843" b="5769"/>
          <a:stretch>
            <a:fillRect/>
          </a:stretch>
        </p:blipFill>
        <p:spPr>
          <a:xfrm>
            <a:off x="5300067" y="2265883"/>
            <a:ext cx="13783922" cy="11199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771" y="376650"/>
            <a:ext cx="3339550" cy="333954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7114" name="RUP (rational Unified Process)"/>
          <p:cNvSpPr txBox="1"/>
          <p:nvPr/>
        </p:nvSpPr>
        <p:spPr>
          <a:xfrm>
            <a:off x="6757771" y="633257"/>
            <a:ext cx="1086845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600">
                <a:latin typeface="Troika"/>
                <a:ea typeface="Troika"/>
                <a:cs typeface="Troika"/>
                <a:sym typeface="Troika"/>
              </a:defRPr>
            </a:pPr>
            <a:r>
              <a:t>RUP </a:t>
            </a:r>
            <a:r>
              <a:rPr sz="5700"/>
              <a:t>(rational Unified Process)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6" name="scrumVsKanban.jpeg" descr="scrumVsKanba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581" y="-99083"/>
            <a:ext cx="24449161" cy="16234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ne"/>
          <p:cNvSpPr/>
          <p:nvPr/>
        </p:nvSpPr>
        <p:spPr>
          <a:xfrm>
            <a:off x="15024577" y="5963938"/>
            <a:ext cx="389525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87" name="Group"/>
          <p:cNvGrpSpPr/>
          <p:nvPr/>
        </p:nvGrpSpPr>
        <p:grpSpPr>
          <a:xfrm>
            <a:off x="13896993" y="8774737"/>
            <a:ext cx="1785939" cy="4263959"/>
            <a:chOff x="0" y="0"/>
            <a:chExt cx="1785937" cy="4263958"/>
          </a:xfrm>
        </p:grpSpPr>
        <p:sp>
          <p:nvSpPr>
            <p:cNvPr id="184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188" name="Line"/>
          <p:cNvSpPr/>
          <p:nvPr/>
        </p:nvSpPr>
        <p:spPr>
          <a:xfrm>
            <a:off x="6970913" y="5249563"/>
            <a:ext cx="748407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477205" y="3440037"/>
            <a:ext cx="3895251" cy="40284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User"/>
          <p:cNvSpPr txBox="1"/>
          <p:nvPr/>
        </p:nvSpPr>
        <p:spPr>
          <a:xfrm>
            <a:off x="3414139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00281" y="3076944"/>
            <a:ext cx="2179363" cy="439746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Web Server"/>
          <p:cNvSpPr txBox="1"/>
          <p:nvPr/>
        </p:nvSpPr>
        <p:spPr>
          <a:xfrm>
            <a:off x="15185239" y="6983393"/>
            <a:ext cx="292309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83287">
              <a:defRPr b="1" sz="3975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05527" y="3582014"/>
            <a:ext cx="1785938" cy="333509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DB"/>
          <p:cNvSpPr txBox="1"/>
          <p:nvPr/>
        </p:nvSpPr>
        <p:spPr>
          <a:xfrm>
            <a:off x="18757114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17787069" y="8864034"/>
            <a:ext cx="1965729" cy="4128715"/>
            <a:chOff x="0" y="0"/>
            <a:chExt cx="1965728" cy="4128714"/>
          </a:xfrm>
        </p:grpSpPr>
        <p:sp>
          <p:nvSpPr>
            <p:cNvPr id="195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9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8" name="smoothies_all.pdf" descr="smoothies_al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3012" y="2241242"/>
            <a:ext cx="20136276" cy="1006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804" y="4644859"/>
            <a:ext cx="2927252" cy="5260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484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1" name="Rectangle"/>
          <p:cNvSpPr/>
          <p:nvPr/>
        </p:nvSpPr>
        <p:spPr>
          <a:xfrm>
            <a:off x="-22350" y="1213291"/>
            <a:ext cx="13049500" cy="8629266"/>
          </a:xfrm>
          <a:prstGeom prst="rect">
            <a:avLst/>
          </a:prstGeom>
          <a:solidFill>
            <a:srgbClr val="F47D2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7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1701103" y="3529028"/>
            <a:ext cx="13004801" cy="7431316"/>
          </a:xfrm>
          <a:prstGeom prst="rect">
            <a:avLst/>
          </a:prstGeom>
          <a:ln w="12700">
            <a:miter lim="400000"/>
          </a:ln>
        </p:spPr>
      </p:pic>
      <p:sp>
        <p:nvSpPr>
          <p:cNvPr id="7123" name="Gracias!"/>
          <p:cNvSpPr txBox="1"/>
          <p:nvPr/>
        </p:nvSpPr>
        <p:spPr>
          <a:xfrm>
            <a:off x="9232667" y="2662273"/>
            <a:ext cx="12303050" cy="37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600">
                <a:solidFill>
                  <a:srgbClr val="FFFFFF"/>
                </a:solidFill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Gracias!</a:t>
            </a:r>
          </a:p>
        </p:txBody>
      </p:sp>
      <p:pic>
        <p:nvPicPr>
          <p:cNvPr id="7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4179" y="8603219"/>
            <a:ext cx="1333513" cy="133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4185" y="10683330"/>
            <a:ext cx="1333501" cy="1333501"/>
          </a:xfrm>
          <a:prstGeom prst="rect">
            <a:avLst/>
          </a:prstGeom>
          <a:ln w="12700">
            <a:miter lim="400000"/>
          </a:ln>
        </p:spPr>
      </p:pic>
      <p:sp>
        <p:nvSpPr>
          <p:cNvPr id="7126" name="@sanguinoide"/>
          <p:cNvSpPr txBox="1"/>
          <p:nvPr/>
        </p:nvSpPr>
        <p:spPr>
          <a:xfrm>
            <a:off x="11983474" y="8768312"/>
            <a:ext cx="517723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>
                <a:solidFill>
                  <a:srgbClr val="FFFFFF"/>
                </a:solidFill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@sanguinoide</a:t>
            </a:r>
          </a:p>
        </p:txBody>
      </p:sp>
      <p:sp>
        <p:nvSpPr>
          <p:cNvPr id="7127" name="linkedin.com/in/sanguinoide"/>
          <p:cNvSpPr txBox="1"/>
          <p:nvPr/>
        </p:nvSpPr>
        <p:spPr>
          <a:xfrm>
            <a:off x="11983474" y="10927312"/>
            <a:ext cx="10650628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>
                <a:solidFill>
                  <a:srgbClr val="FFFFFF"/>
                </a:solidFill>
                <a:latin typeface="Troika"/>
                <a:ea typeface="Troika"/>
                <a:cs typeface="Troika"/>
                <a:sym typeface="Troika"/>
              </a:defRPr>
            </a:lvl1pPr>
          </a:lstStyle>
          <a:p>
            <a:pPr/>
            <a:r>
              <a:t>linkedin.com/in/sanguinoide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Line"/>
          <p:cNvSpPr/>
          <p:nvPr/>
        </p:nvSpPr>
        <p:spPr>
          <a:xfrm>
            <a:off x="15024577" y="5963938"/>
            <a:ext cx="389525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06" name="Group"/>
          <p:cNvGrpSpPr/>
          <p:nvPr/>
        </p:nvGrpSpPr>
        <p:grpSpPr>
          <a:xfrm>
            <a:off x="13896993" y="8774737"/>
            <a:ext cx="1785939" cy="4263959"/>
            <a:chOff x="0" y="0"/>
            <a:chExt cx="1785937" cy="4263958"/>
          </a:xfrm>
        </p:grpSpPr>
        <p:sp>
          <p:nvSpPr>
            <p:cNvPr id="203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0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207" name="Line"/>
          <p:cNvSpPr/>
          <p:nvPr/>
        </p:nvSpPr>
        <p:spPr>
          <a:xfrm>
            <a:off x="5990824" y="5249563"/>
            <a:ext cx="8464159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00281" y="3076944"/>
            <a:ext cx="2179363" cy="4397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805527" y="3582014"/>
            <a:ext cx="1785938" cy="33350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"/>
          <p:cNvGrpSpPr/>
          <p:nvPr/>
        </p:nvGrpSpPr>
        <p:grpSpPr>
          <a:xfrm>
            <a:off x="17787069" y="8864034"/>
            <a:ext cx="1965729" cy="4128715"/>
            <a:chOff x="0" y="0"/>
            <a:chExt cx="1965728" cy="4128714"/>
          </a:xfrm>
        </p:grpSpPr>
        <p:sp>
          <p:nvSpPr>
            <p:cNvPr id="210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1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sp>
        <p:nvSpPr>
          <p:cNvPr id="214" name="Web Server"/>
          <p:cNvSpPr txBox="1"/>
          <p:nvPr/>
        </p:nvSpPr>
        <p:spPr>
          <a:xfrm>
            <a:off x="15185239" y="6983393"/>
            <a:ext cx="292309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83287">
              <a:defRPr b="1" sz="3975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215" name="DB"/>
          <p:cNvSpPr txBox="1"/>
          <p:nvPr/>
        </p:nvSpPr>
        <p:spPr>
          <a:xfrm>
            <a:off x="18757114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4177277" y="8842253"/>
            <a:ext cx="1842043" cy="4128926"/>
            <a:chOff x="0" y="0"/>
            <a:chExt cx="1842042" cy="4128925"/>
          </a:xfrm>
        </p:grpSpPr>
        <p:sp>
          <p:nvSpPr>
            <p:cNvPr id="216" name="Oval"/>
            <p:cNvSpPr/>
            <p:nvPr/>
          </p:nvSpPr>
          <p:spPr>
            <a:xfrm>
              <a:off x="167872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97290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Designer"/>
            <p:cNvSpPr txBox="1"/>
            <p:nvPr/>
          </p:nvSpPr>
          <p:spPr>
            <a:xfrm>
              <a:off x="0" y="3343868"/>
              <a:ext cx="1842043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defTabSz="747593">
                <a:defRPr b="1" sz="309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Designer</a:t>
              </a:r>
            </a:p>
          </p:txBody>
        </p:sp>
      </p:grpSp>
      <p:pic>
        <p:nvPicPr>
          <p:cNvPr id="22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3477205" y="3440037"/>
            <a:ext cx="3895251" cy="4028469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liente"/>
          <p:cNvSpPr txBox="1"/>
          <p:nvPr/>
        </p:nvSpPr>
        <p:spPr>
          <a:xfrm>
            <a:off x="3414139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Cliente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Line"/>
          <p:cNvSpPr/>
          <p:nvPr/>
        </p:nvSpPr>
        <p:spPr>
          <a:xfrm>
            <a:off x="15024577" y="5963938"/>
            <a:ext cx="389525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29" name="Group"/>
          <p:cNvGrpSpPr/>
          <p:nvPr/>
        </p:nvGrpSpPr>
        <p:grpSpPr>
          <a:xfrm>
            <a:off x="13896993" y="8774737"/>
            <a:ext cx="1785939" cy="4263959"/>
            <a:chOff x="0" y="0"/>
            <a:chExt cx="1785937" cy="4263958"/>
          </a:xfrm>
        </p:grpSpPr>
        <p:sp>
          <p:nvSpPr>
            <p:cNvPr id="226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2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230" name="Line"/>
          <p:cNvSpPr/>
          <p:nvPr/>
        </p:nvSpPr>
        <p:spPr>
          <a:xfrm>
            <a:off x="5990824" y="5249563"/>
            <a:ext cx="8464159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477205" y="3440037"/>
            <a:ext cx="3242822" cy="33537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User"/>
          <p:cNvSpPr txBox="1"/>
          <p:nvPr/>
        </p:nvSpPr>
        <p:spPr>
          <a:xfrm>
            <a:off x="3414139" y="7340580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00281" y="3076944"/>
            <a:ext cx="2179363" cy="4397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05527" y="3582014"/>
            <a:ext cx="1785938" cy="33350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Group"/>
          <p:cNvGrpSpPr/>
          <p:nvPr/>
        </p:nvGrpSpPr>
        <p:grpSpPr>
          <a:xfrm>
            <a:off x="17787069" y="8864034"/>
            <a:ext cx="1965729" cy="4128715"/>
            <a:chOff x="0" y="0"/>
            <a:chExt cx="1965728" cy="4128714"/>
          </a:xfrm>
        </p:grpSpPr>
        <p:sp>
          <p:nvSpPr>
            <p:cNvPr id="235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3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pic>
        <p:nvPicPr>
          <p:cNvPr id="23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4733273" y="4711550"/>
            <a:ext cx="2235446" cy="31726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Group"/>
          <p:cNvGrpSpPr/>
          <p:nvPr/>
        </p:nvGrpSpPr>
        <p:grpSpPr>
          <a:xfrm>
            <a:off x="3998125" y="8826965"/>
            <a:ext cx="1506934" cy="4128927"/>
            <a:chOff x="0" y="0"/>
            <a:chExt cx="1506933" cy="4128925"/>
          </a:xfrm>
        </p:grpSpPr>
        <p:sp>
          <p:nvSpPr>
            <p:cNvPr id="240" name="Oval"/>
            <p:cNvSpPr/>
            <p:nvPr/>
          </p:nvSpPr>
          <p:spPr>
            <a:xfrm>
              <a:off x="0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4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29418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UX-UI"/>
            <p:cNvSpPr txBox="1"/>
            <p:nvPr/>
          </p:nvSpPr>
          <p:spPr>
            <a:xfrm>
              <a:off x="82159" y="3343868"/>
              <a:ext cx="1274019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88669">
                <a:defRPr b="1" sz="326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UX-UI</a:t>
              </a:r>
            </a:p>
          </p:txBody>
        </p:sp>
      </p:grpSp>
      <p:sp>
        <p:nvSpPr>
          <p:cNvPr id="244" name="Web Server"/>
          <p:cNvSpPr txBox="1"/>
          <p:nvPr/>
        </p:nvSpPr>
        <p:spPr>
          <a:xfrm>
            <a:off x="15185239" y="6983393"/>
            <a:ext cx="292309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83287">
              <a:defRPr b="1" sz="3975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245" name="DB"/>
          <p:cNvSpPr txBox="1"/>
          <p:nvPr/>
        </p:nvSpPr>
        <p:spPr>
          <a:xfrm>
            <a:off x="18757114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5816682" y="8909145"/>
            <a:ext cx="1537478" cy="4038491"/>
            <a:chOff x="0" y="0"/>
            <a:chExt cx="1537476" cy="4038490"/>
          </a:xfrm>
        </p:grpSpPr>
        <p:sp>
          <p:nvSpPr>
            <p:cNvPr id="246" name="Oval"/>
            <p:cNvSpPr/>
            <p:nvPr/>
          </p:nvSpPr>
          <p:spPr>
            <a:xfrm>
              <a:off x="0" y="2844282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7756" y="0"/>
              <a:ext cx="824675" cy="3248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Layout"/>
            <p:cNvSpPr txBox="1"/>
            <p:nvPr/>
          </p:nvSpPr>
          <p:spPr>
            <a:xfrm>
              <a:off x="10721" y="3253433"/>
              <a:ext cx="152675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96885">
                <a:defRPr b="1" sz="329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Layout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ine"/>
          <p:cNvSpPr/>
          <p:nvPr/>
        </p:nvSpPr>
        <p:spPr>
          <a:xfrm>
            <a:off x="15024577" y="5963938"/>
            <a:ext cx="3895251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57" name="Group"/>
          <p:cNvGrpSpPr/>
          <p:nvPr/>
        </p:nvGrpSpPr>
        <p:grpSpPr>
          <a:xfrm>
            <a:off x="13896993" y="8774737"/>
            <a:ext cx="1785939" cy="4263959"/>
            <a:chOff x="0" y="0"/>
            <a:chExt cx="1785937" cy="4263958"/>
          </a:xfrm>
        </p:grpSpPr>
        <p:sp>
          <p:nvSpPr>
            <p:cNvPr id="254" name="Oval"/>
            <p:cNvSpPr/>
            <p:nvPr/>
          </p:nvSpPr>
          <p:spPr>
            <a:xfrm>
              <a:off x="150012" y="3069750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397" y="0"/>
              <a:ext cx="1148434" cy="3418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BackEnd"/>
            <p:cNvSpPr txBox="1"/>
            <p:nvPr/>
          </p:nvSpPr>
          <p:spPr>
            <a:xfrm>
              <a:off x="0" y="3478901"/>
              <a:ext cx="1785938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22947">
                <a:defRPr b="1" sz="2992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sp>
        <p:nvSpPr>
          <p:cNvPr id="258" name="Line"/>
          <p:cNvSpPr/>
          <p:nvPr/>
        </p:nvSpPr>
        <p:spPr>
          <a:xfrm>
            <a:off x="5990824" y="5249563"/>
            <a:ext cx="8464159" cy="1"/>
          </a:xfrm>
          <a:prstGeom prst="line">
            <a:avLst/>
          </a:prstGeom>
          <a:ln w="508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477205" y="3440037"/>
            <a:ext cx="3242822" cy="335372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User"/>
          <p:cNvSpPr txBox="1"/>
          <p:nvPr/>
        </p:nvSpPr>
        <p:spPr>
          <a:xfrm>
            <a:off x="3414139" y="7340580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00281" y="3076944"/>
            <a:ext cx="2179363" cy="4397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05527" y="3582014"/>
            <a:ext cx="1785938" cy="33350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"/>
          <p:cNvGrpSpPr/>
          <p:nvPr/>
        </p:nvGrpSpPr>
        <p:grpSpPr>
          <a:xfrm>
            <a:off x="17787069" y="8864034"/>
            <a:ext cx="1965729" cy="4128715"/>
            <a:chOff x="0" y="0"/>
            <a:chExt cx="1965728" cy="4128714"/>
          </a:xfrm>
        </p:grpSpPr>
        <p:sp>
          <p:nvSpPr>
            <p:cNvPr id="263" name="Oval"/>
            <p:cNvSpPr/>
            <p:nvPr/>
          </p:nvSpPr>
          <p:spPr>
            <a:xfrm>
              <a:off x="239309" y="2934505"/>
              <a:ext cx="1506935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64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2089" y="0"/>
              <a:ext cx="1234726" cy="3290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" name="DB admin"/>
            <p:cNvSpPr txBox="1"/>
            <p:nvPr/>
          </p:nvSpPr>
          <p:spPr>
            <a:xfrm>
              <a:off x="0" y="3343656"/>
              <a:ext cx="1965729" cy="785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39378">
                <a:defRPr b="1" sz="3059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DB admin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4733273" y="4711550"/>
            <a:ext cx="2235446" cy="317267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Web Server"/>
          <p:cNvSpPr txBox="1"/>
          <p:nvPr/>
        </p:nvSpPr>
        <p:spPr>
          <a:xfrm>
            <a:off x="15185239" y="6983393"/>
            <a:ext cx="2923097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83287">
              <a:defRPr b="1" sz="3975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Server</a:t>
            </a:r>
          </a:p>
        </p:txBody>
      </p:sp>
      <p:sp>
        <p:nvSpPr>
          <p:cNvPr id="269" name="DB"/>
          <p:cNvSpPr txBox="1"/>
          <p:nvPr/>
        </p:nvSpPr>
        <p:spPr>
          <a:xfrm>
            <a:off x="18757114" y="6983393"/>
            <a:ext cx="2235446" cy="785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616148">
              <a:defRPr b="1" sz="4200">
                <a:solidFill>
                  <a:srgbClr val="4050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273" name="Group"/>
          <p:cNvGrpSpPr/>
          <p:nvPr/>
        </p:nvGrpSpPr>
        <p:grpSpPr>
          <a:xfrm>
            <a:off x="6345415" y="9092750"/>
            <a:ext cx="1925113" cy="4028469"/>
            <a:chOff x="178593" y="0"/>
            <a:chExt cx="1925112" cy="4028467"/>
          </a:xfrm>
        </p:grpSpPr>
        <p:sp>
          <p:nvSpPr>
            <p:cNvPr id="270" name="Oval"/>
            <p:cNvSpPr/>
            <p:nvPr/>
          </p:nvSpPr>
          <p:spPr>
            <a:xfrm>
              <a:off x="364325" y="2834258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7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72459" y="0"/>
              <a:ext cx="962104" cy="322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FrontEnd"/>
            <p:cNvSpPr txBox="1"/>
            <p:nvPr/>
          </p:nvSpPr>
          <p:spPr>
            <a:xfrm>
              <a:off x="178593" y="3243410"/>
              <a:ext cx="1925114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55808">
                <a:defRPr b="1" sz="312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FrontEnd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3480203" y="8826965"/>
            <a:ext cx="1506934" cy="4128927"/>
            <a:chOff x="0" y="0"/>
            <a:chExt cx="1506933" cy="4128925"/>
          </a:xfrm>
        </p:grpSpPr>
        <p:sp>
          <p:nvSpPr>
            <p:cNvPr id="274" name="Oval"/>
            <p:cNvSpPr/>
            <p:nvPr/>
          </p:nvSpPr>
          <p:spPr>
            <a:xfrm>
              <a:off x="0" y="2934716"/>
              <a:ext cx="1506934" cy="662415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75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29418" y="0"/>
              <a:ext cx="850630" cy="3299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UX-UI"/>
            <p:cNvSpPr txBox="1"/>
            <p:nvPr/>
          </p:nvSpPr>
          <p:spPr>
            <a:xfrm>
              <a:off x="82159" y="3343868"/>
              <a:ext cx="1274019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88669">
                <a:defRPr b="1" sz="3264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UX-UI</a:t>
              </a: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5082257" y="8373860"/>
            <a:ext cx="1537478" cy="4038492"/>
            <a:chOff x="0" y="0"/>
            <a:chExt cx="1537476" cy="4038490"/>
          </a:xfrm>
        </p:grpSpPr>
        <p:sp>
          <p:nvSpPr>
            <p:cNvPr id="278" name="Oval"/>
            <p:cNvSpPr/>
            <p:nvPr/>
          </p:nvSpPr>
          <p:spPr>
            <a:xfrm>
              <a:off x="0" y="2844282"/>
              <a:ext cx="1506934" cy="662414"/>
            </a:xfrm>
            <a:prstGeom prst="ellipse">
              <a:avLst/>
            </a:prstGeom>
            <a:solidFill>
              <a:srgbClr val="657D9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79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37756" y="0"/>
              <a:ext cx="824675" cy="3248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Layout"/>
            <p:cNvSpPr txBox="1"/>
            <p:nvPr/>
          </p:nvSpPr>
          <p:spPr>
            <a:xfrm>
              <a:off x="10721" y="3253433"/>
              <a:ext cx="1526756" cy="785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100000" lnSpcReduction="0"/>
            </a:bodyPr>
            <a:lstStyle>
              <a:lvl1pPr algn="l" defTabSz="796885">
                <a:defRPr b="1" sz="3298">
                  <a:solidFill>
                    <a:srgbClr val="4050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Layout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